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830" r:id="rId3"/>
    <p:sldId id="839" r:id="rId4"/>
    <p:sldId id="386" r:id="rId5"/>
    <p:sldId id="840" r:id="rId6"/>
    <p:sldId id="841" r:id="rId7"/>
    <p:sldId id="842" r:id="rId8"/>
    <p:sldId id="860" r:id="rId9"/>
    <p:sldId id="259" r:id="rId10"/>
    <p:sldId id="478" r:id="rId11"/>
    <p:sldId id="477" r:id="rId12"/>
    <p:sldId id="380" r:id="rId13"/>
    <p:sldId id="384" r:id="rId14"/>
    <p:sldId id="526" r:id="rId15"/>
    <p:sldId id="861" r:id="rId16"/>
    <p:sldId id="862" r:id="rId17"/>
    <p:sldId id="863" r:id="rId18"/>
    <p:sldId id="364" r:id="rId19"/>
    <p:sldId id="864" r:id="rId20"/>
    <p:sldId id="865" r:id="rId21"/>
    <p:sldId id="866" r:id="rId22"/>
    <p:sldId id="867" r:id="rId23"/>
    <p:sldId id="868" r:id="rId24"/>
    <p:sldId id="869" r:id="rId25"/>
    <p:sldId id="870" r:id="rId26"/>
    <p:sldId id="871" r:id="rId27"/>
    <p:sldId id="876" r:id="rId28"/>
    <p:sldId id="873" r:id="rId29"/>
    <p:sldId id="874" r:id="rId30"/>
    <p:sldId id="875" r:id="rId31"/>
    <p:sldId id="879" r:id="rId32"/>
    <p:sldId id="877" r:id="rId33"/>
    <p:sldId id="878" r:id="rId34"/>
    <p:sldId id="872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424A74-A6E8-4787-BED3-1A09A1F0638D}" v="133" dt="2023-02-04T19:34:35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Talal Saleh Alshihayb" userId="8b043d94-c3bc-4766-b109-9fc93264eb2d" providerId="ADAL" clId="{140B5C7B-8D33-4996-BD10-2C4A7927CAC7}"/>
    <pc:docChg chg="addSld modSld">
      <pc:chgData name="Dr. Talal Saleh Alshihayb" userId="8b043d94-c3bc-4766-b109-9fc93264eb2d" providerId="ADAL" clId="{140B5C7B-8D33-4996-BD10-2C4A7927CAC7}" dt="2022-10-31T13:02:13.290" v="43" actId="404"/>
      <pc:docMkLst>
        <pc:docMk/>
      </pc:docMkLst>
      <pc:sldChg chg="modSp add mod">
        <pc:chgData name="Dr. Talal Saleh Alshihayb" userId="8b043d94-c3bc-4766-b109-9fc93264eb2d" providerId="ADAL" clId="{140B5C7B-8D33-4996-BD10-2C4A7927CAC7}" dt="2022-10-31T13:02:13.290" v="43" actId="404"/>
        <pc:sldMkLst>
          <pc:docMk/>
          <pc:sldMk cId="2972349643" sldId="259"/>
        </pc:sldMkLst>
        <pc:spChg chg="mod">
          <ac:chgData name="Dr. Talal Saleh Alshihayb" userId="8b043d94-c3bc-4766-b109-9fc93264eb2d" providerId="ADAL" clId="{140B5C7B-8D33-4996-BD10-2C4A7927CAC7}" dt="2022-10-31T13:02:13.290" v="43" actId="404"/>
          <ac:spMkLst>
            <pc:docMk/>
            <pc:sldMk cId="2972349643" sldId="259"/>
            <ac:spMk id="3" creationId="{C48EBCF3-9263-43D3-96BA-CF39CC27EE58}"/>
          </ac:spMkLst>
        </pc:spChg>
      </pc:sldChg>
      <pc:sldChg chg="modSp mod">
        <pc:chgData name="Dr. Talal Saleh Alshihayb" userId="8b043d94-c3bc-4766-b109-9fc93264eb2d" providerId="ADAL" clId="{140B5C7B-8D33-4996-BD10-2C4A7927CAC7}" dt="2022-10-31T12:34:59.418" v="36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140B5C7B-8D33-4996-BD10-2C4A7927CAC7}" dt="2022-10-31T12:34:59.418" v="36" actId="20577"/>
          <ac:spMkLst>
            <pc:docMk/>
            <pc:sldMk cId="1929648928" sldId="455"/>
            <ac:spMk id="2" creationId="{8D4D7CA5-E776-45DC-8A6F-61F81BE0ACA9}"/>
          </ac:spMkLst>
        </pc:spChg>
      </pc:sldChg>
    </pc:docChg>
  </pc:docChgLst>
  <pc:docChgLst>
    <pc:chgData name="Dr. Talal Saleh Alshihayb" userId="8b043d94-c3bc-4766-b109-9fc93264eb2d" providerId="ADAL" clId="{281A13C7-F1B7-4AE8-AFF6-E90A7EB2698C}"/>
    <pc:docChg chg="custSel delSld modSld">
      <pc:chgData name="Dr. Talal Saleh Alshihayb" userId="8b043d94-c3bc-4766-b109-9fc93264eb2d" providerId="ADAL" clId="{281A13C7-F1B7-4AE8-AFF6-E90A7EB2698C}" dt="2022-10-27T12:36:40.795" v="42" actId="47"/>
      <pc:docMkLst>
        <pc:docMk/>
      </pc:docMkLst>
      <pc:sldChg chg="del">
        <pc:chgData name="Dr. Talal Saleh Alshihayb" userId="8b043d94-c3bc-4766-b109-9fc93264eb2d" providerId="ADAL" clId="{281A13C7-F1B7-4AE8-AFF6-E90A7EB2698C}" dt="2022-10-27T12:36:40.795" v="42" actId="47"/>
        <pc:sldMkLst>
          <pc:docMk/>
          <pc:sldMk cId="1689878293" sldId="257"/>
        </pc:sldMkLst>
      </pc:sldChg>
      <pc:sldChg chg="modSp mod">
        <pc:chgData name="Dr. Talal Saleh Alshihayb" userId="8b043d94-c3bc-4766-b109-9fc93264eb2d" providerId="ADAL" clId="{281A13C7-F1B7-4AE8-AFF6-E90A7EB2698C}" dt="2022-10-27T12:36:24.731" v="41" actId="20577"/>
        <pc:sldMkLst>
          <pc:docMk/>
          <pc:sldMk cId="1929648928" sldId="455"/>
        </pc:sldMkLst>
        <pc:spChg chg="mod">
          <ac:chgData name="Dr. Talal Saleh Alshihayb" userId="8b043d94-c3bc-4766-b109-9fc93264eb2d" providerId="ADAL" clId="{281A13C7-F1B7-4AE8-AFF6-E90A7EB2698C}" dt="2022-10-27T12:36:24.731" v="41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Dr. Talal Saleh Alshihayb" userId="8b043d94-c3bc-4766-b109-9fc93264eb2d" providerId="ADAL" clId="{281A13C7-F1B7-4AE8-AFF6-E90A7EB2698C}" dt="2022-10-27T12:36:17.480" v="8" actId="20577"/>
          <ac:spMkLst>
            <pc:docMk/>
            <pc:sldMk cId="1929648928" sldId="455"/>
            <ac:spMk id="4" creationId="{60E2B75C-4B13-4D3B-82DD-4B19CC839190}"/>
          </ac:spMkLst>
        </pc:spChg>
      </pc:sldChg>
    </pc:docChg>
  </pc:docChgLst>
  <pc:docChgLst>
    <pc:chgData name="Alshihayb, Talal Saleh" userId="7963d262-8874-472d-9935-1faf07e635eb" providerId="ADAL" clId="{9A806DF2-8801-46A9-B35F-13DC894D5560}"/>
    <pc:docChg chg="modSld">
      <pc:chgData name="Alshihayb, Talal Saleh" userId="7963d262-8874-472d-9935-1faf07e635eb" providerId="ADAL" clId="{9A806DF2-8801-46A9-B35F-13DC894D5560}" dt="2022-10-27T12:34:33.072" v="23" actId="20577"/>
      <pc:docMkLst>
        <pc:docMk/>
      </pc:docMkLst>
      <pc:sldChg chg="modSp mod">
        <pc:chgData name="Alshihayb, Talal Saleh" userId="7963d262-8874-472d-9935-1faf07e635eb" providerId="ADAL" clId="{9A806DF2-8801-46A9-B35F-13DC894D5560}" dt="2022-10-27T12:34:33.072" v="23" actId="20577"/>
        <pc:sldMkLst>
          <pc:docMk/>
          <pc:sldMk cId="1929648928" sldId="455"/>
        </pc:sldMkLst>
        <pc:spChg chg="mod">
          <ac:chgData name="Alshihayb, Talal Saleh" userId="7963d262-8874-472d-9935-1faf07e635eb" providerId="ADAL" clId="{9A806DF2-8801-46A9-B35F-13DC894D5560}" dt="2022-10-27T12:34:19.403" v="15" actId="20577"/>
          <ac:spMkLst>
            <pc:docMk/>
            <pc:sldMk cId="1929648928" sldId="455"/>
            <ac:spMk id="2" creationId="{8D4D7CA5-E776-45DC-8A6F-61F81BE0ACA9}"/>
          </ac:spMkLst>
        </pc:spChg>
        <pc:spChg chg="mod">
          <ac:chgData name="Alshihayb, Talal Saleh" userId="7963d262-8874-472d-9935-1faf07e635eb" providerId="ADAL" clId="{9A806DF2-8801-46A9-B35F-13DC894D5560}" dt="2022-10-27T12:34:33.072" v="23" actId="20577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  <pc:docChgLst>
    <pc:chgData name="Dr. Talal Saleh Alshihayb" userId="8b043d94-c3bc-4766-b109-9fc93264eb2d" providerId="ADAL" clId="{F5424A74-A6E8-4787-BED3-1A09A1F0638D}"/>
    <pc:docChg chg="undo redo custSel addSld delSld modSld">
      <pc:chgData name="Dr. Talal Saleh Alshihayb" userId="8b043d94-c3bc-4766-b109-9fc93264eb2d" providerId="ADAL" clId="{F5424A74-A6E8-4787-BED3-1A09A1F0638D}" dt="2023-02-04T19:39:05.464" v="3039" actId="20577"/>
      <pc:docMkLst>
        <pc:docMk/>
      </pc:docMkLst>
      <pc:sldChg chg="add">
        <pc:chgData name="Dr. Talal Saleh Alshihayb" userId="8b043d94-c3bc-4766-b109-9fc93264eb2d" providerId="ADAL" clId="{F5424A74-A6E8-4787-BED3-1A09A1F0638D}" dt="2023-02-04T17:36:59.135" v="23"/>
        <pc:sldMkLst>
          <pc:docMk/>
          <pc:sldMk cId="2441970325" sldId="297"/>
        </pc:sldMkLst>
      </pc:sldChg>
      <pc:sldChg chg="addSp delSp modSp add mod modAnim">
        <pc:chgData name="Dr. Talal Saleh Alshihayb" userId="8b043d94-c3bc-4766-b109-9fc93264eb2d" providerId="ADAL" clId="{F5424A74-A6E8-4787-BED3-1A09A1F0638D}" dt="2023-02-04T18:00:25.713" v="577"/>
        <pc:sldMkLst>
          <pc:docMk/>
          <pc:sldMk cId="385252661" sldId="364"/>
        </pc:sldMkLst>
        <pc:spChg chg="del">
          <ac:chgData name="Dr. Talal Saleh Alshihayb" userId="8b043d94-c3bc-4766-b109-9fc93264eb2d" providerId="ADAL" clId="{F5424A74-A6E8-4787-BED3-1A09A1F0638D}" dt="2023-02-04T17:58:53.077" v="572" actId="478"/>
          <ac:spMkLst>
            <pc:docMk/>
            <pc:sldMk cId="385252661" sldId="364"/>
            <ac:spMk id="9" creationId="{00000000-0000-0000-0000-000000000000}"/>
          </ac:spMkLst>
        </pc:spChg>
        <pc:spChg chg="del">
          <ac:chgData name="Dr. Talal Saleh Alshihayb" userId="8b043d94-c3bc-4766-b109-9fc93264eb2d" providerId="ADAL" clId="{F5424A74-A6E8-4787-BED3-1A09A1F0638D}" dt="2023-02-04T17:58:56.118" v="574" actId="478"/>
          <ac:spMkLst>
            <pc:docMk/>
            <pc:sldMk cId="385252661" sldId="364"/>
            <ac:spMk id="10" creationId="{00000000-0000-0000-0000-000000000000}"/>
          </ac:spMkLst>
        </pc:spChg>
        <pc:spChg chg="del">
          <ac:chgData name="Dr. Talal Saleh Alshihayb" userId="8b043d94-c3bc-4766-b109-9fc93264eb2d" providerId="ADAL" clId="{F5424A74-A6E8-4787-BED3-1A09A1F0638D}" dt="2023-02-04T17:58:54.951" v="573" actId="478"/>
          <ac:spMkLst>
            <pc:docMk/>
            <pc:sldMk cId="385252661" sldId="364"/>
            <ac:spMk id="11" creationId="{00000000-0000-0000-0000-000000000000}"/>
          </ac:spMkLst>
        </pc:spChg>
        <pc:spChg chg="del">
          <ac:chgData name="Dr. Talal Saleh Alshihayb" userId="8b043d94-c3bc-4766-b109-9fc93264eb2d" providerId="ADAL" clId="{F5424A74-A6E8-4787-BED3-1A09A1F0638D}" dt="2023-02-04T17:58:57.804" v="575" actId="478"/>
          <ac:spMkLst>
            <pc:docMk/>
            <pc:sldMk cId="385252661" sldId="364"/>
            <ac:spMk id="12" creationId="{00000000-0000-0000-0000-000000000000}"/>
          </ac:spMkLst>
        </pc:spChg>
        <pc:grpChg chg="add del mod">
          <ac:chgData name="Dr. Talal Saleh Alshihayb" userId="8b043d94-c3bc-4766-b109-9fc93264eb2d" providerId="ADAL" clId="{F5424A74-A6E8-4787-BED3-1A09A1F0638D}" dt="2023-02-04T18:00:25.713" v="577"/>
          <ac:grpSpMkLst>
            <pc:docMk/>
            <pc:sldMk cId="385252661" sldId="364"/>
            <ac:grpSpMk id="7" creationId="{95D87568-8D9D-2C17-C00F-174BDB66977B}"/>
          </ac:grpSpMkLst>
        </pc:grpChg>
        <pc:grpChg chg="add del mod">
          <ac:chgData name="Dr. Talal Saleh Alshihayb" userId="8b043d94-c3bc-4766-b109-9fc93264eb2d" providerId="ADAL" clId="{F5424A74-A6E8-4787-BED3-1A09A1F0638D}" dt="2023-02-04T18:00:25.713" v="577"/>
          <ac:grpSpMkLst>
            <pc:docMk/>
            <pc:sldMk cId="385252661" sldId="364"/>
            <ac:grpSpMk id="22" creationId="{D6A9E2A0-A386-ACBB-F774-477A68A5ADB5}"/>
          </ac:grpSpMkLst>
        </pc:grpChg>
        <pc:picChg chg="add mod">
          <ac:chgData name="Dr. Talal Saleh Alshihayb" userId="8b043d94-c3bc-4766-b109-9fc93264eb2d" providerId="ADAL" clId="{F5424A74-A6E8-4787-BED3-1A09A1F0638D}" dt="2023-02-04T17:58:47.476" v="571"/>
          <ac:picMkLst>
            <pc:docMk/>
            <pc:sldMk cId="385252661" sldId="364"/>
            <ac:picMk id="2" creationId="{FD54CFDB-4D68-8176-3BBE-18E9853AB14C}"/>
          </ac:picMkLst>
        </pc:picChg>
        <pc:picChg chg="add del mod">
          <ac:chgData name="Dr. Talal Saleh Alshihayb" userId="8b043d94-c3bc-4766-b109-9fc93264eb2d" providerId="ADAL" clId="{F5424A74-A6E8-4787-BED3-1A09A1F0638D}" dt="2023-02-04T18:00:25.713" v="577"/>
          <ac:picMkLst>
            <pc:docMk/>
            <pc:sldMk cId="385252661" sldId="364"/>
            <ac:picMk id="3" creationId="{7719578A-FF0F-0BE8-2B23-8D0C7174C58D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8" creationId="{0737CD82-8063-2B45-FB5B-FBA433B35D2C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15" creationId="{C2240EB1-E508-8C67-8E0C-BC55B7AAF826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16" creationId="{46286A24-A5E5-E6D9-BBA6-9B0E4E1E4ACD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19" creationId="{1366BB45-429F-B316-FE78-55D4D0D45CE5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0" creationId="{B7A57530-C071-03AF-8AC6-5070FFE88CCD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1" creationId="{25AA0F72-746D-28D7-9164-97C3115D07CB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3" creationId="{3F83DDA2-E6B5-8A3F-453E-7688596B1D84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5" creationId="{34D21C6E-8C79-CD5E-70BA-5A6177A18E9B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6" creationId="{71F0DD48-EAD5-E197-DBE5-652243F834EC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29" creationId="{02D8878E-DE07-1604-A3E3-5B48387A1869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30" creationId="{6AEC854E-AAA3-78DB-E24C-8F919E88D46C}"/>
          </ac:picMkLst>
        </pc:picChg>
        <pc:picChg chg="mod">
          <ac:chgData name="Dr. Talal Saleh Alshihayb" userId="8b043d94-c3bc-4766-b109-9fc93264eb2d" providerId="ADAL" clId="{F5424A74-A6E8-4787-BED3-1A09A1F0638D}" dt="2023-02-04T18:00:24.733" v="576"/>
          <ac:picMkLst>
            <pc:docMk/>
            <pc:sldMk cId="385252661" sldId="364"/>
            <ac:picMk id="31" creationId="{367B3B43-DE11-CFA1-C832-7D33CBA221D6}"/>
          </ac:picMkLst>
        </pc:pic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14" creationId="{8F374ECC-D813-2A20-6921-78B394BA7B66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17" creationId="{C320915A-2520-9BE8-7E17-B6E625961DBE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18" creationId="{AD14BD9B-CB02-7636-70B9-A5A6D5FB410A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24" creationId="{57FAD314-4C84-6976-0AE4-14A098051AC5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27" creationId="{40F7A4D1-04A8-31F8-AF61-BC1A944E10B8}"/>
          </ac:cxnSpMkLst>
        </pc:cxnChg>
        <pc:cxnChg chg="mod">
          <ac:chgData name="Dr. Talal Saleh Alshihayb" userId="8b043d94-c3bc-4766-b109-9fc93264eb2d" providerId="ADAL" clId="{F5424A74-A6E8-4787-BED3-1A09A1F0638D}" dt="2023-02-04T18:00:24.733" v="576"/>
          <ac:cxnSpMkLst>
            <pc:docMk/>
            <pc:sldMk cId="385252661" sldId="364"/>
            <ac:cxnSpMk id="28" creationId="{FD518249-68C1-A520-40DE-AE7897E81418}"/>
          </ac:cxnSpMkLst>
        </pc:cxnChg>
      </pc:sldChg>
      <pc:sldChg chg="add">
        <pc:chgData name="Dr. Talal Saleh Alshihayb" userId="8b043d94-c3bc-4766-b109-9fc93264eb2d" providerId="ADAL" clId="{F5424A74-A6E8-4787-BED3-1A09A1F0638D}" dt="2023-02-04T17:43:22.812" v="32"/>
        <pc:sldMkLst>
          <pc:docMk/>
          <pc:sldMk cId="576123266" sldId="380"/>
        </pc:sldMkLst>
      </pc:sldChg>
      <pc:sldChg chg="add">
        <pc:chgData name="Dr. Talal Saleh Alshihayb" userId="8b043d94-c3bc-4766-b109-9fc93264eb2d" providerId="ADAL" clId="{F5424A74-A6E8-4787-BED3-1A09A1F0638D}" dt="2023-02-04T17:43:22.812" v="32"/>
        <pc:sldMkLst>
          <pc:docMk/>
          <pc:sldMk cId="2333344710" sldId="384"/>
        </pc:sldMkLst>
      </pc:sldChg>
      <pc:sldChg chg="add">
        <pc:chgData name="Dr. Talal Saleh Alshihayb" userId="8b043d94-c3bc-4766-b109-9fc93264eb2d" providerId="ADAL" clId="{F5424A74-A6E8-4787-BED3-1A09A1F0638D}" dt="2023-02-04T17:37:29.010" v="24"/>
        <pc:sldMkLst>
          <pc:docMk/>
          <pc:sldMk cId="3036209981" sldId="386"/>
        </pc:sldMkLst>
      </pc:sldChg>
      <pc:sldChg chg="modSp mod">
        <pc:chgData name="Dr. Talal Saleh Alshihayb" userId="8b043d94-c3bc-4766-b109-9fc93264eb2d" providerId="ADAL" clId="{F5424A74-A6E8-4787-BED3-1A09A1F0638D}" dt="2023-02-04T17:38:39.690" v="29" actId="14100"/>
        <pc:sldMkLst>
          <pc:docMk/>
          <pc:sldMk cId="1929648928" sldId="455"/>
        </pc:sldMkLst>
        <pc:spChg chg="mod">
          <ac:chgData name="Dr. Talal Saleh Alshihayb" userId="8b043d94-c3bc-4766-b109-9fc93264eb2d" providerId="ADAL" clId="{F5424A74-A6E8-4787-BED3-1A09A1F0638D}" dt="2023-02-04T17:38:39.690" v="29" actId="14100"/>
          <ac:spMkLst>
            <pc:docMk/>
            <pc:sldMk cId="1929648928" sldId="455"/>
            <ac:spMk id="2" creationId="{8D4D7CA5-E776-45DC-8A6F-61F81BE0ACA9}"/>
          </ac:spMkLst>
        </pc:spChg>
      </pc:sldChg>
      <pc:sldChg chg="add">
        <pc:chgData name="Dr. Talal Saleh Alshihayb" userId="8b043d94-c3bc-4766-b109-9fc93264eb2d" providerId="ADAL" clId="{F5424A74-A6E8-4787-BED3-1A09A1F0638D}" dt="2023-02-04T17:43:22.812" v="32"/>
        <pc:sldMkLst>
          <pc:docMk/>
          <pc:sldMk cId="3264912130" sldId="477"/>
        </pc:sldMkLst>
      </pc:sldChg>
      <pc:sldChg chg="add">
        <pc:chgData name="Dr. Talal Saleh Alshihayb" userId="8b043d94-c3bc-4766-b109-9fc93264eb2d" providerId="ADAL" clId="{F5424A74-A6E8-4787-BED3-1A09A1F0638D}" dt="2023-02-04T17:43:22.812" v="32"/>
        <pc:sldMkLst>
          <pc:docMk/>
          <pc:sldMk cId="2577162983" sldId="478"/>
        </pc:sldMkLst>
      </pc:sldChg>
      <pc:sldChg chg="addSp modSp add mod">
        <pc:chgData name="Dr. Talal Saleh Alshihayb" userId="8b043d94-c3bc-4766-b109-9fc93264eb2d" providerId="ADAL" clId="{F5424A74-A6E8-4787-BED3-1A09A1F0638D}" dt="2023-02-04T17:47:22.605" v="38" actId="20577"/>
        <pc:sldMkLst>
          <pc:docMk/>
          <pc:sldMk cId="3026075343" sldId="526"/>
        </pc:sldMkLst>
        <pc:spChg chg="add mod">
          <ac:chgData name="Dr. Talal Saleh Alshihayb" userId="8b043d94-c3bc-4766-b109-9fc93264eb2d" providerId="ADAL" clId="{F5424A74-A6E8-4787-BED3-1A09A1F0638D}" dt="2023-02-04T17:47:22.605" v="38" actId="20577"/>
          <ac:spMkLst>
            <pc:docMk/>
            <pc:sldMk cId="3026075343" sldId="526"/>
            <ac:spMk id="2" creationId="{8837EEFF-A926-15A1-0285-83F460920409}"/>
          </ac:spMkLst>
        </pc:spChg>
      </pc:sldChg>
      <pc:sldChg chg="modSp add mod">
        <pc:chgData name="Dr. Talal Saleh Alshihayb" userId="8b043d94-c3bc-4766-b109-9fc93264eb2d" providerId="ADAL" clId="{F5424A74-A6E8-4787-BED3-1A09A1F0638D}" dt="2023-02-04T17:36:48.862" v="22" actId="20577"/>
        <pc:sldMkLst>
          <pc:docMk/>
          <pc:sldMk cId="1942001609" sldId="830"/>
        </pc:sldMkLst>
        <pc:spChg chg="mod">
          <ac:chgData name="Dr. Talal Saleh Alshihayb" userId="8b043d94-c3bc-4766-b109-9fc93264eb2d" providerId="ADAL" clId="{F5424A74-A6E8-4787-BED3-1A09A1F0638D}" dt="2023-02-04T17:36:48.862" v="22" actId="20577"/>
          <ac:spMkLst>
            <pc:docMk/>
            <pc:sldMk cId="1942001609" sldId="830"/>
            <ac:spMk id="3" creationId="{91F6162E-0282-9E3F-6293-A40D9D41F51D}"/>
          </ac:spMkLst>
        </pc:spChg>
      </pc:sldChg>
      <pc:sldChg chg="add">
        <pc:chgData name="Dr. Talal Saleh Alshihayb" userId="8b043d94-c3bc-4766-b109-9fc93264eb2d" providerId="ADAL" clId="{F5424A74-A6E8-4787-BED3-1A09A1F0638D}" dt="2023-02-04T17:37:29.010" v="24"/>
        <pc:sldMkLst>
          <pc:docMk/>
          <pc:sldMk cId="1668158842" sldId="839"/>
        </pc:sldMkLst>
      </pc:sldChg>
      <pc:sldChg chg="add">
        <pc:chgData name="Dr. Talal Saleh Alshihayb" userId="8b043d94-c3bc-4766-b109-9fc93264eb2d" providerId="ADAL" clId="{F5424A74-A6E8-4787-BED3-1A09A1F0638D}" dt="2023-02-04T17:37:38.677" v="25"/>
        <pc:sldMkLst>
          <pc:docMk/>
          <pc:sldMk cId="3055322452" sldId="840"/>
        </pc:sldMkLst>
      </pc:sldChg>
      <pc:sldChg chg="add">
        <pc:chgData name="Dr. Talal Saleh Alshihayb" userId="8b043d94-c3bc-4766-b109-9fc93264eb2d" providerId="ADAL" clId="{F5424A74-A6E8-4787-BED3-1A09A1F0638D}" dt="2023-02-04T17:37:38.677" v="25"/>
        <pc:sldMkLst>
          <pc:docMk/>
          <pc:sldMk cId="78137428" sldId="841"/>
        </pc:sldMkLst>
      </pc:sldChg>
      <pc:sldChg chg="add">
        <pc:chgData name="Dr. Talal Saleh Alshihayb" userId="8b043d94-c3bc-4766-b109-9fc93264eb2d" providerId="ADAL" clId="{F5424A74-A6E8-4787-BED3-1A09A1F0638D}" dt="2023-02-04T17:37:48.308" v="26"/>
        <pc:sldMkLst>
          <pc:docMk/>
          <pc:sldMk cId="3007739300" sldId="842"/>
        </pc:sldMkLst>
      </pc:sldChg>
      <pc:sldChg chg="add">
        <pc:chgData name="Dr. Talal Saleh Alshihayb" userId="8b043d94-c3bc-4766-b109-9fc93264eb2d" providerId="ADAL" clId="{F5424A74-A6E8-4787-BED3-1A09A1F0638D}" dt="2023-02-04T17:38:09.722" v="27"/>
        <pc:sldMkLst>
          <pc:docMk/>
          <pc:sldMk cId="2828837112" sldId="860"/>
        </pc:sldMkLst>
      </pc:sldChg>
      <pc:sldChg chg="add del">
        <pc:chgData name="Dr. Talal Saleh Alshihayb" userId="8b043d94-c3bc-4766-b109-9fc93264eb2d" providerId="ADAL" clId="{F5424A74-A6E8-4787-BED3-1A09A1F0638D}" dt="2023-02-04T17:43:11.437" v="31"/>
        <pc:sldMkLst>
          <pc:docMk/>
          <pc:sldMk cId="2826619176" sldId="861"/>
        </pc:sldMkLst>
      </pc:sldChg>
      <pc:sldChg chg="addSp modSp new mod">
        <pc:chgData name="Dr. Talal Saleh Alshihayb" userId="8b043d94-c3bc-4766-b109-9fc93264eb2d" providerId="ADAL" clId="{F5424A74-A6E8-4787-BED3-1A09A1F0638D}" dt="2023-02-04T18:13:17.398" v="1097" actId="20577"/>
        <pc:sldMkLst>
          <pc:docMk/>
          <pc:sldMk cId="3806083427" sldId="861"/>
        </pc:sldMkLst>
        <pc:spChg chg="mod">
          <ac:chgData name="Dr. Talal Saleh Alshihayb" userId="8b043d94-c3bc-4766-b109-9fc93264eb2d" providerId="ADAL" clId="{F5424A74-A6E8-4787-BED3-1A09A1F0638D}" dt="2023-02-04T17:48:16.645" v="84" actId="113"/>
          <ac:spMkLst>
            <pc:docMk/>
            <pc:sldMk cId="3806083427" sldId="861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8:13:17.398" v="1097" actId="20577"/>
          <ac:spMkLst>
            <pc:docMk/>
            <pc:sldMk cId="3806083427" sldId="861"/>
            <ac:spMk id="3" creationId="{7793BEC3-0645-8D22-7F4C-475FD67AD797}"/>
          </ac:spMkLst>
        </pc:spChg>
        <pc:picChg chg="add mod">
          <ac:chgData name="Dr. Talal Saleh Alshihayb" userId="8b043d94-c3bc-4766-b109-9fc93264eb2d" providerId="ADAL" clId="{F5424A74-A6E8-4787-BED3-1A09A1F0638D}" dt="2023-02-04T17:47:47.222" v="40"/>
          <ac:picMkLst>
            <pc:docMk/>
            <pc:sldMk cId="3806083427" sldId="861"/>
            <ac:picMk id="4" creationId="{C2636BF5-F33C-02C9-34B5-CCFDAD83748F}"/>
          </ac:picMkLst>
        </pc:picChg>
      </pc:sldChg>
      <pc:sldChg chg="modSp add mod">
        <pc:chgData name="Dr. Talal Saleh Alshihayb" userId="8b043d94-c3bc-4766-b109-9fc93264eb2d" providerId="ADAL" clId="{F5424A74-A6E8-4787-BED3-1A09A1F0638D}" dt="2023-02-04T18:02:23.043" v="731" actId="5793"/>
        <pc:sldMkLst>
          <pc:docMk/>
          <pc:sldMk cId="3660722194" sldId="862"/>
        </pc:sldMkLst>
        <pc:spChg chg="mod">
          <ac:chgData name="Dr. Talal Saleh Alshihayb" userId="8b043d94-c3bc-4766-b109-9fc93264eb2d" providerId="ADAL" clId="{F5424A74-A6E8-4787-BED3-1A09A1F0638D}" dt="2023-02-04T17:54:16.945" v="544" actId="20577"/>
          <ac:spMkLst>
            <pc:docMk/>
            <pc:sldMk cId="3660722194" sldId="862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8:02:23.043" v="731" actId="5793"/>
          <ac:spMkLst>
            <pc:docMk/>
            <pc:sldMk cId="3660722194" sldId="862"/>
            <ac:spMk id="3" creationId="{7793BEC3-0645-8D22-7F4C-475FD67AD797}"/>
          </ac:spMkLst>
        </pc:spChg>
      </pc:sldChg>
      <pc:sldChg chg="modSp add mod">
        <pc:chgData name="Dr. Talal Saleh Alshihayb" userId="8b043d94-c3bc-4766-b109-9fc93264eb2d" providerId="ADAL" clId="{F5424A74-A6E8-4787-BED3-1A09A1F0638D}" dt="2023-02-04T17:54:40.677" v="569" actId="20577"/>
        <pc:sldMkLst>
          <pc:docMk/>
          <pc:sldMk cId="3390787244" sldId="863"/>
        </pc:sldMkLst>
        <pc:spChg chg="mod">
          <ac:chgData name="Dr. Talal Saleh Alshihayb" userId="8b043d94-c3bc-4766-b109-9fc93264eb2d" providerId="ADAL" clId="{F5424A74-A6E8-4787-BED3-1A09A1F0638D}" dt="2023-02-04T17:54:28.954" v="556" actId="113"/>
          <ac:spMkLst>
            <pc:docMk/>
            <pc:sldMk cId="3390787244" sldId="863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7:54:40.677" v="569" actId="20577"/>
          <ac:spMkLst>
            <pc:docMk/>
            <pc:sldMk cId="3390787244" sldId="863"/>
            <ac:spMk id="3" creationId="{7793BEC3-0645-8D22-7F4C-475FD67AD797}"/>
          </ac:spMkLst>
        </pc:spChg>
      </pc:sldChg>
      <pc:sldChg chg="addSp delSp modSp add mod modAnim">
        <pc:chgData name="Dr. Talal Saleh Alshihayb" userId="8b043d94-c3bc-4766-b109-9fc93264eb2d" providerId="ADAL" clId="{F5424A74-A6E8-4787-BED3-1A09A1F0638D}" dt="2023-02-04T18:07:50.287" v="1011"/>
        <pc:sldMkLst>
          <pc:docMk/>
          <pc:sldMk cId="1440890051" sldId="864"/>
        </pc:sldMkLst>
        <pc:spChg chg="del">
          <ac:chgData name="Dr. Talal Saleh Alshihayb" userId="8b043d94-c3bc-4766-b109-9fc93264eb2d" providerId="ADAL" clId="{F5424A74-A6E8-4787-BED3-1A09A1F0638D}" dt="2023-02-04T18:01:42.890" v="668" actId="478"/>
          <ac:spMkLst>
            <pc:docMk/>
            <pc:sldMk cId="1440890051" sldId="864"/>
            <ac:spMk id="3" creationId="{7793BEC3-0645-8D22-7F4C-475FD67AD797}"/>
          </ac:spMkLst>
        </pc:spChg>
        <pc:grpChg chg="add mod">
          <ac:chgData name="Dr. Talal Saleh Alshihayb" userId="8b043d94-c3bc-4766-b109-9fc93264eb2d" providerId="ADAL" clId="{F5424A74-A6E8-4787-BED3-1A09A1F0638D}" dt="2023-02-04T18:01:38.168" v="667" actId="1076"/>
          <ac:grpSpMkLst>
            <pc:docMk/>
            <pc:sldMk cId="1440890051" sldId="864"/>
            <ac:grpSpMk id="6" creationId="{A490A892-637D-667D-F41E-61D0FE4FDC1D}"/>
          </ac:grpSpMkLst>
        </pc:grpChg>
        <pc:grpChg chg="add mod">
          <ac:chgData name="Dr. Talal Saleh Alshihayb" userId="8b043d94-c3bc-4766-b109-9fc93264eb2d" providerId="ADAL" clId="{F5424A74-A6E8-4787-BED3-1A09A1F0638D}" dt="2023-02-04T18:01:24.794" v="657" actId="14100"/>
          <ac:grpSpMkLst>
            <pc:docMk/>
            <pc:sldMk cId="1440890051" sldId="864"/>
            <ac:grpSpMk id="16" creationId="{60BDFC19-D148-1A1B-A43B-6B0D13B5FBD2}"/>
          </ac:grpSpMkLst>
        </pc:grpChg>
        <pc:graphicFrameChg chg="add mod">
          <ac:chgData name="Dr. Talal Saleh Alshihayb" userId="8b043d94-c3bc-4766-b109-9fc93264eb2d" providerId="ADAL" clId="{F5424A74-A6E8-4787-BED3-1A09A1F0638D}" dt="2023-02-04T18:07:50.287" v="1011"/>
          <ac:graphicFrameMkLst>
            <pc:docMk/>
            <pc:sldMk cId="1440890051" sldId="864"/>
            <ac:graphicFrameMk id="26" creationId="{5B87D1FB-933A-29A6-B538-EB4CCA27385C}"/>
          </ac:graphicFrameMkLst>
        </pc:graphicFrameChg>
        <pc:picChg chg="add mod">
          <ac:chgData name="Dr. Talal Saleh Alshihayb" userId="8b043d94-c3bc-4766-b109-9fc93264eb2d" providerId="ADAL" clId="{F5424A74-A6E8-4787-BED3-1A09A1F0638D}" dt="2023-02-04T18:01:16.307" v="645" actId="14100"/>
          <ac:picMkLst>
            <pc:docMk/>
            <pc:sldMk cId="1440890051" sldId="864"/>
            <ac:picMk id="5" creationId="{0089BB52-6BE2-5FCB-DC40-E2714C056020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7" creationId="{EF38EC62-5FE7-025B-4D66-52CE82909E84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9" creationId="{2FBAF9BD-5575-1CC4-96AE-AB9DB3E1F843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0" creationId="{045D7F51-F2C2-658F-C340-0B182AAD986A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3" creationId="{4EADD1E7-B9C8-4806-E7DC-EC06E9BEE86D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4" creationId="{8A3BFC65-6BE1-039E-C459-F98375E94033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5" creationId="{FF5AF570-EE29-13D6-752B-F3F1E5643A0B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7" creationId="{4AD747BE-BFDD-86E7-57C0-59A36EC0113E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19" creationId="{CB70F83E-5A55-25EF-92DD-2D82FCA47F11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20" creationId="{C668115F-649A-1CD1-8318-AEC4F6CBF75C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23" creationId="{F7131EF3-D5E1-DF34-D308-3F035BD971DE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24" creationId="{96251646-6519-DF48-59EB-C9F23DDD1576}"/>
          </ac:picMkLst>
        </pc:picChg>
        <pc:picChg chg="mod">
          <ac:chgData name="Dr. Talal Saleh Alshihayb" userId="8b043d94-c3bc-4766-b109-9fc93264eb2d" providerId="ADAL" clId="{F5424A74-A6E8-4787-BED3-1A09A1F0638D}" dt="2023-02-04T18:00:26.620" v="578"/>
          <ac:picMkLst>
            <pc:docMk/>
            <pc:sldMk cId="1440890051" sldId="864"/>
            <ac:picMk id="25" creationId="{B283FD47-D2CD-811B-4E92-0305CF01B83C}"/>
          </ac:picMkLst>
        </pc:pic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8" creationId="{8840A58C-44F5-1E4E-7DD9-BEA5BFF4EBA7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11" creationId="{814CCE74-C5A1-E095-F3D7-88107BF10907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12" creationId="{25A90C76-E0A0-1962-F92F-9A55AC868E0C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18" creationId="{A3777E78-5A0C-D806-DB3F-49CD3F19547A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21" creationId="{D8F14875-6DE6-2CC4-E7B7-35FB5050C729}"/>
          </ac:cxnSpMkLst>
        </pc:cxnChg>
        <pc:cxnChg chg="mod">
          <ac:chgData name="Dr. Talal Saleh Alshihayb" userId="8b043d94-c3bc-4766-b109-9fc93264eb2d" providerId="ADAL" clId="{F5424A74-A6E8-4787-BED3-1A09A1F0638D}" dt="2023-02-04T18:00:26.620" v="578"/>
          <ac:cxnSpMkLst>
            <pc:docMk/>
            <pc:sldMk cId="1440890051" sldId="864"/>
            <ac:cxnSpMk id="22" creationId="{D4391E95-996B-2052-8DBD-A9E3B76D4890}"/>
          </ac:cxnSpMkLst>
        </pc:cxnChg>
      </pc:sldChg>
      <pc:sldChg chg="addSp delSp modSp add mod modAnim">
        <pc:chgData name="Dr. Talal Saleh Alshihayb" userId="8b043d94-c3bc-4766-b109-9fc93264eb2d" providerId="ADAL" clId="{F5424A74-A6E8-4787-BED3-1A09A1F0638D}" dt="2023-02-04T18:10:11.913" v="1041" actId="1076"/>
        <pc:sldMkLst>
          <pc:docMk/>
          <pc:sldMk cId="298254021" sldId="865"/>
        </pc:sldMkLst>
        <pc:spChg chg="mod">
          <ac:chgData name="Dr. Talal Saleh Alshihayb" userId="8b043d94-c3bc-4766-b109-9fc93264eb2d" providerId="ADAL" clId="{F5424A74-A6E8-4787-BED3-1A09A1F0638D}" dt="2023-02-04T18:03:52.752" v="759" actId="113"/>
          <ac:spMkLst>
            <pc:docMk/>
            <pc:sldMk cId="298254021" sldId="865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8:04:36.520" v="860" actId="20577"/>
          <ac:spMkLst>
            <pc:docMk/>
            <pc:sldMk cId="298254021" sldId="865"/>
            <ac:spMk id="3" creationId="{7793BEC3-0645-8D22-7F4C-475FD67AD797}"/>
          </ac:spMkLst>
        </pc:spChg>
        <pc:spChg chg="mod">
          <ac:chgData name="Dr. Talal Saleh Alshihayb" userId="8b043d94-c3bc-4766-b109-9fc93264eb2d" providerId="ADAL" clId="{F5424A74-A6E8-4787-BED3-1A09A1F0638D}" dt="2023-02-04T18:05:00.999" v="861"/>
          <ac:spMkLst>
            <pc:docMk/>
            <pc:sldMk cId="298254021" sldId="865"/>
            <ac:spMk id="17" creationId="{F101D36D-6C54-E078-6799-8A573596F0DE}"/>
          </ac:spMkLst>
        </pc:spChg>
        <pc:grpChg chg="add del mod">
          <ac:chgData name="Dr. Talal Saleh Alshihayb" userId="8b043d94-c3bc-4766-b109-9fc93264eb2d" providerId="ADAL" clId="{F5424A74-A6E8-4787-BED3-1A09A1F0638D}" dt="2023-02-04T18:05:03.360" v="862"/>
          <ac:grpSpMkLst>
            <pc:docMk/>
            <pc:sldMk cId="298254021" sldId="865"/>
            <ac:grpSpMk id="7" creationId="{4E1491AC-201F-42B3-7B08-C7A567F21AEE}"/>
          </ac:grpSpMkLst>
        </pc:grpChg>
        <pc:grpChg chg="add del mod">
          <ac:chgData name="Dr. Talal Saleh Alshihayb" userId="8b043d94-c3bc-4766-b109-9fc93264eb2d" providerId="ADAL" clId="{F5424A74-A6E8-4787-BED3-1A09A1F0638D}" dt="2023-02-04T18:05:03.360" v="862"/>
          <ac:grpSpMkLst>
            <pc:docMk/>
            <pc:sldMk cId="298254021" sldId="865"/>
            <ac:grpSpMk id="19" creationId="{D211EB84-9859-EE23-7E15-965EB7D91AD0}"/>
          </ac:grpSpMkLst>
        </pc:grpChg>
        <pc:grpChg chg="mod">
          <ac:chgData name="Dr. Talal Saleh Alshihayb" userId="8b043d94-c3bc-4766-b109-9fc93264eb2d" providerId="ADAL" clId="{F5424A74-A6E8-4787-BED3-1A09A1F0638D}" dt="2023-02-04T18:05:00.999" v="861"/>
          <ac:grpSpMkLst>
            <pc:docMk/>
            <pc:sldMk cId="298254021" sldId="865"/>
            <ac:grpSpMk id="20" creationId="{8E36E9D6-5284-695C-F897-459A13C75FBB}"/>
          </ac:grpSpMkLst>
        </pc:grpChg>
        <pc:grpChg chg="mod">
          <ac:chgData name="Dr. Talal Saleh Alshihayb" userId="8b043d94-c3bc-4766-b109-9fc93264eb2d" providerId="ADAL" clId="{F5424A74-A6E8-4787-BED3-1A09A1F0638D}" dt="2023-02-04T18:05:00.999" v="861"/>
          <ac:grpSpMkLst>
            <pc:docMk/>
            <pc:sldMk cId="298254021" sldId="865"/>
            <ac:grpSpMk id="23" creationId="{EAD31FBD-749E-3FDA-CE15-AB0E4CA62A6B}"/>
          </ac:grpSpMkLst>
        </pc:grpChg>
        <pc:picChg chg="add del mod">
          <ac:chgData name="Dr. Talal Saleh Alshihayb" userId="8b043d94-c3bc-4766-b109-9fc93264eb2d" providerId="ADAL" clId="{F5424A74-A6E8-4787-BED3-1A09A1F0638D}" dt="2023-02-04T18:05:03.360" v="862"/>
          <ac:picMkLst>
            <pc:docMk/>
            <pc:sldMk cId="298254021" sldId="865"/>
            <ac:picMk id="5" creationId="{3897EAD1-07A3-E6CA-2CB6-F398A4A3601E}"/>
          </ac:picMkLst>
        </pc:picChg>
        <pc:picChg chg="add del mod">
          <ac:chgData name="Dr. Talal Saleh Alshihayb" userId="8b043d94-c3bc-4766-b109-9fc93264eb2d" providerId="ADAL" clId="{F5424A74-A6E8-4787-BED3-1A09A1F0638D}" dt="2023-02-04T18:05:03.360" v="862"/>
          <ac:picMkLst>
            <pc:docMk/>
            <pc:sldMk cId="298254021" sldId="865"/>
            <ac:picMk id="6" creationId="{2D9B55EA-DDE2-81E4-453C-5C5A315FF0E0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8" creationId="{F4DC0E57-A026-872C-4690-6D40EF48E01E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9" creationId="{6C7A1B76-6B7E-644D-37D6-2CFB67F51CAA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10" creationId="{6F26F57A-E966-DA5B-0F81-08B549EFC6CB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13" creationId="{26F6F697-2235-30A2-6CBF-99F2DD0757DC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14" creationId="{3B70A8CE-B606-78EB-D9C6-1052F72DFBF8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16" creationId="{B7D50F63-E9D0-CCD9-9BA8-D6247052F0FF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1" creationId="{A4E990CA-DA44-1FE8-02E1-288937051DB3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2" creationId="{D1504DA2-F2DD-20A2-B831-C1B5B9032233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4" creationId="{4940D5A3-CB32-9A59-F83D-EE12605CB438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6" creationId="{A4A19732-6621-202B-73F7-91065568A0A8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7" creationId="{ACFE2C1F-A661-A214-7F64-A6A2408A83E5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8" creationId="{1B25B9A6-B131-19A6-1351-E882C8242D27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29" creationId="{E73DFF25-3B6B-8CD0-8A2F-0B1FC3E0CCF9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0" creationId="{E268183B-5B2C-54BA-B920-3DC32F9EA832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1" creationId="{7A59E1CD-F4A9-B261-FA58-05EB40B67C0A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2" creationId="{78EF7EBC-FECF-464F-58EE-CBA29D5E414B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3" creationId="{00ACC85E-5185-4DAC-39C9-4E8D0B715B94}"/>
          </ac:picMkLst>
        </pc:picChg>
        <pc:picChg chg="mod">
          <ac:chgData name="Dr. Talal Saleh Alshihayb" userId="8b043d94-c3bc-4766-b109-9fc93264eb2d" providerId="ADAL" clId="{F5424A74-A6E8-4787-BED3-1A09A1F0638D}" dt="2023-02-04T18:05:00.999" v="861"/>
          <ac:picMkLst>
            <pc:docMk/>
            <pc:sldMk cId="298254021" sldId="865"/>
            <ac:picMk id="34" creationId="{C693B100-6544-576D-9046-C08D6F23B801}"/>
          </ac:picMkLst>
        </pc:picChg>
        <pc:picChg chg="add mod">
          <ac:chgData name="Dr. Talal Saleh Alshihayb" userId="8b043d94-c3bc-4766-b109-9fc93264eb2d" providerId="ADAL" clId="{F5424A74-A6E8-4787-BED3-1A09A1F0638D}" dt="2023-02-04T18:10:11.913" v="1041" actId="1076"/>
          <ac:picMkLst>
            <pc:docMk/>
            <pc:sldMk cId="298254021" sldId="865"/>
            <ac:picMk id="35" creationId="{07BFBD68-85BA-A784-DF58-9CCEFE9B6202}"/>
          </ac:picMkLst>
        </pc:pic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11" creationId="{08EC5B3C-C9FB-2AD7-4714-54F201EB29D6}"/>
          </ac:cxnSpMkLst>
        </pc:cxn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12" creationId="{D619D4C8-9D7D-993C-5D98-6ED01FB94FD7}"/>
          </ac:cxnSpMkLst>
        </pc:cxn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15" creationId="{9500410A-535C-F004-DCC3-A4BE73D67CAD}"/>
          </ac:cxnSpMkLst>
        </pc:cxn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18" creationId="{1BF3F8AA-CE9C-AD9B-0EFE-A039A33F40D0}"/>
          </ac:cxnSpMkLst>
        </pc:cxnChg>
        <pc:cxnChg chg="mod">
          <ac:chgData name="Dr. Talal Saleh Alshihayb" userId="8b043d94-c3bc-4766-b109-9fc93264eb2d" providerId="ADAL" clId="{F5424A74-A6E8-4787-BED3-1A09A1F0638D}" dt="2023-02-04T18:05:00.999" v="861"/>
          <ac:cxnSpMkLst>
            <pc:docMk/>
            <pc:sldMk cId="298254021" sldId="865"/>
            <ac:cxnSpMk id="25" creationId="{8B4D5B2F-AFA4-2541-C148-0D0371D7393A}"/>
          </ac:cxnSpMkLst>
        </pc:cxnChg>
      </pc:sldChg>
      <pc:sldChg chg="addSp delSp modSp add mod delAnim modAnim">
        <pc:chgData name="Dr. Talal Saleh Alshihayb" userId="8b043d94-c3bc-4766-b109-9fc93264eb2d" providerId="ADAL" clId="{F5424A74-A6E8-4787-BED3-1A09A1F0638D}" dt="2023-02-04T18:07:39.614" v="1008" actId="1076"/>
        <pc:sldMkLst>
          <pc:docMk/>
          <pc:sldMk cId="2441394132" sldId="866"/>
        </pc:sldMkLst>
        <pc:spChg chg="mod">
          <ac:chgData name="Dr. Talal Saleh Alshihayb" userId="8b043d94-c3bc-4766-b109-9fc93264eb2d" providerId="ADAL" clId="{F5424A74-A6E8-4787-BED3-1A09A1F0638D}" dt="2023-02-04T18:05:04.830" v="863"/>
          <ac:spMkLst>
            <pc:docMk/>
            <pc:sldMk cId="2441394132" sldId="866"/>
            <ac:spMk id="17" creationId="{636C9F81-2D81-242A-E3B5-AFA89A121718}"/>
          </ac:spMkLst>
        </pc:spChg>
        <pc:grpChg chg="add mod">
          <ac:chgData name="Dr. Talal Saleh Alshihayb" userId="8b043d94-c3bc-4766-b109-9fc93264eb2d" providerId="ADAL" clId="{F5424A74-A6E8-4787-BED3-1A09A1F0638D}" dt="2023-02-04T18:05:34.101" v="916" actId="1076"/>
          <ac:grpSpMkLst>
            <pc:docMk/>
            <pc:sldMk cId="2441394132" sldId="866"/>
            <ac:grpSpMk id="7" creationId="{1D36523C-5F00-E7DD-C1E8-B4C31C491642}"/>
          </ac:grpSpMkLst>
        </pc:grpChg>
        <pc:grpChg chg="add del mod">
          <ac:chgData name="Dr. Talal Saleh Alshihayb" userId="8b043d94-c3bc-4766-b109-9fc93264eb2d" providerId="ADAL" clId="{F5424A74-A6E8-4787-BED3-1A09A1F0638D}" dt="2023-02-04T18:05:10.406" v="864" actId="21"/>
          <ac:grpSpMkLst>
            <pc:docMk/>
            <pc:sldMk cId="2441394132" sldId="866"/>
            <ac:grpSpMk id="19" creationId="{A28F8573-321B-C271-0D75-3C55B37B7C8F}"/>
          </ac:grpSpMkLst>
        </pc:grpChg>
        <pc:grpChg chg="mod">
          <ac:chgData name="Dr. Talal Saleh Alshihayb" userId="8b043d94-c3bc-4766-b109-9fc93264eb2d" providerId="ADAL" clId="{F5424A74-A6E8-4787-BED3-1A09A1F0638D}" dt="2023-02-04T18:05:04.830" v="863"/>
          <ac:grpSpMkLst>
            <pc:docMk/>
            <pc:sldMk cId="2441394132" sldId="866"/>
            <ac:grpSpMk id="20" creationId="{627BB531-1418-5F22-59AB-34E42744CFE0}"/>
          </ac:grpSpMkLst>
        </pc:grpChg>
        <pc:grpChg chg="mod">
          <ac:chgData name="Dr. Talal Saleh Alshihayb" userId="8b043d94-c3bc-4766-b109-9fc93264eb2d" providerId="ADAL" clId="{F5424A74-A6E8-4787-BED3-1A09A1F0638D}" dt="2023-02-04T18:05:04.830" v="863"/>
          <ac:grpSpMkLst>
            <pc:docMk/>
            <pc:sldMk cId="2441394132" sldId="866"/>
            <ac:grpSpMk id="23" creationId="{0605E023-3B91-CE03-1529-A664885C643E}"/>
          </ac:grpSpMkLst>
        </pc:grpChg>
        <pc:picChg chg="add mod">
          <ac:chgData name="Dr. Talal Saleh Alshihayb" userId="8b043d94-c3bc-4766-b109-9fc93264eb2d" providerId="ADAL" clId="{F5424A74-A6E8-4787-BED3-1A09A1F0638D}" dt="2023-02-04T18:05:31.986" v="915" actId="1076"/>
          <ac:picMkLst>
            <pc:docMk/>
            <pc:sldMk cId="2441394132" sldId="866"/>
            <ac:picMk id="5" creationId="{F02F7E86-8C3F-F22B-B5AC-34B49D7F9B42}"/>
          </ac:picMkLst>
        </pc:picChg>
        <pc:picChg chg="add del mod">
          <ac:chgData name="Dr. Talal Saleh Alshihayb" userId="8b043d94-c3bc-4766-b109-9fc93264eb2d" providerId="ADAL" clId="{F5424A74-A6E8-4787-BED3-1A09A1F0638D}" dt="2023-02-04T18:05:10.406" v="864" actId="21"/>
          <ac:picMkLst>
            <pc:docMk/>
            <pc:sldMk cId="2441394132" sldId="866"/>
            <ac:picMk id="6" creationId="{015CE104-CF63-2223-85CA-D0796B7915F5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8" creationId="{5BD8EE4C-429A-A48C-7037-540B3DDF7DA9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9" creationId="{19EED0A5-C300-CA88-BE5B-1459F7A1742B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10" creationId="{73EB8DF0-206E-56C1-E83B-3C42652C0C95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13" creationId="{9AB852DE-43E6-07B2-847E-74329739AAE9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14" creationId="{DD77AD83-B887-4392-B7CE-58F3A36A9CAB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16" creationId="{1D06366F-1844-C62D-2D82-5D4F80BBD4D4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1" creationId="{D1FB9B7B-B0B0-C5BA-F73D-257D26260702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2" creationId="{EE9EB1D0-1E56-88BA-8BE0-E8E728488386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4" creationId="{6626E015-A5BD-5827-3461-5E8ED423B1B6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6" creationId="{EFDD5902-AD50-BE81-D68C-A6BA9439D808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7" creationId="{72FD034C-11A1-B321-DE37-B6D2290F7279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8" creationId="{92A5BD2C-692C-7E30-76E9-D46CCCAEE652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29" creationId="{6398F9BF-CC3C-92BD-BF41-F5DDFDEC4B6F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0" creationId="{59B47344-BA4A-388C-C256-92A737C1A704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1" creationId="{656C5D62-40AF-C0EB-4629-496E95305D55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2" creationId="{6566F4F3-6405-9089-A704-4111900366C8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3" creationId="{834E21D9-63D6-E23E-DA97-13801A2CC85A}"/>
          </ac:picMkLst>
        </pc:picChg>
        <pc:picChg chg="mod">
          <ac:chgData name="Dr. Talal Saleh Alshihayb" userId="8b043d94-c3bc-4766-b109-9fc93264eb2d" providerId="ADAL" clId="{F5424A74-A6E8-4787-BED3-1A09A1F0638D}" dt="2023-02-04T18:05:04.830" v="863"/>
          <ac:picMkLst>
            <pc:docMk/>
            <pc:sldMk cId="2441394132" sldId="866"/>
            <ac:picMk id="34" creationId="{EEF9B69D-316D-1133-3145-3D3CAAA55997}"/>
          </ac:picMkLst>
        </pc:picChg>
        <pc:picChg chg="add mod">
          <ac:chgData name="Dr. Talal Saleh Alshihayb" userId="8b043d94-c3bc-4766-b109-9fc93264eb2d" providerId="ADAL" clId="{F5424A74-A6E8-4787-BED3-1A09A1F0638D}" dt="2023-02-04T18:07:39.614" v="1008" actId="1076"/>
          <ac:picMkLst>
            <pc:docMk/>
            <pc:sldMk cId="2441394132" sldId="866"/>
            <ac:picMk id="35" creationId="{A552E63B-FD99-B159-DA5B-C3E9BB6FF72A}"/>
          </ac:picMkLst>
        </pc:pic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11" creationId="{0FE4932A-11B7-81F1-775B-6F01C6F573C7}"/>
          </ac:cxnSpMkLst>
        </pc:cxn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12" creationId="{531AD0F8-11E3-DA18-FC86-04E42BA9940A}"/>
          </ac:cxnSpMkLst>
        </pc:cxn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15" creationId="{E25C9F87-E597-40AE-BBA2-03DDB5A5110C}"/>
          </ac:cxnSpMkLst>
        </pc:cxn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18" creationId="{4DF5F079-3553-EE8F-F78B-6FFCF3487424}"/>
          </ac:cxnSpMkLst>
        </pc:cxnChg>
        <pc:cxnChg chg="mod">
          <ac:chgData name="Dr. Talal Saleh Alshihayb" userId="8b043d94-c3bc-4766-b109-9fc93264eb2d" providerId="ADAL" clId="{F5424A74-A6E8-4787-BED3-1A09A1F0638D}" dt="2023-02-04T18:05:04.830" v="863"/>
          <ac:cxnSpMkLst>
            <pc:docMk/>
            <pc:sldMk cId="2441394132" sldId="866"/>
            <ac:cxnSpMk id="25" creationId="{A8D0ED88-0EE2-A07D-FB75-A823C66B7730}"/>
          </ac:cxnSpMkLst>
        </pc:cxnChg>
      </pc:sldChg>
      <pc:sldChg chg="addSp delSp modSp add mod modAnim">
        <pc:chgData name="Dr. Talal Saleh Alshihayb" userId="8b043d94-c3bc-4766-b109-9fc93264eb2d" providerId="ADAL" clId="{F5424A74-A6E8-4787-BED3-1A09A1F0638D}" dt="2023-02-04T18:07:42.701" v="1010" actId="1076"/>
        <pc:sldMkLst>
          <pc:docMk/>
          <pc:sldMk cId="540725121" sldId="867"/>
        </pc:sldMkLst>
        <pc:spChg chg="del">
          <ac:chgData name="Dr. Talal Saleh Alshihayb" userId="8b043d94-c3bc-4766-b109-9fc93264eb2d" providerId="ADAL" clId="{F5424A74-A6E8-4787-BED3-1A09A1F0638D}" dt="2023-02-04T18:06:15.274" v="1006" actId="478"/>
          <ac:spMkLst>
            <pc:docMk/>
            <pc:sldMk cId="540725121" sldId="867"/>
            <ac:spMk id="3" creationId="{7793BEC3-0645-8D22-7F4C-475FD67AD797}"/>
          </ac:spMkLst>
        </pc:spChg>
        <pc:grpChg chg="add mod">
          <ac:chgData name="Dr. Talal Saleh Alshihayb" userId="8b043d94-c3bc-4766-b109-9fc93264eb2d" providerId="ADAL" clId="{F5424A74-A6E8-4787-BED3-1A09A1F0638D}" dt="2023-02-04T18:06:13.147" v="1005" actId="1076"/>
          <ac:grpSpMkLst>
            <pc:docMk/>
            <pc:sldMk cId="540725121" sldId="867"/>
            <ac:grpSpMk id="6" creationId="{ED4436EB-8000-B923-1879-EEDB3278CF21}"/>
          </ac:grpSpMkLst>
        </pc:grpChg>
        <pc:grpChg chg="mod">
          <ac:chgData name="Dr. Talal Saleh Alshihayb" userId="8b043d94-c3bc-4766-b109-9fc93264eb2d" providerId="ADAL" clId="{F5424A74-A6E8-4787-BED3-1A09A1F0638D}" dt="2023-02-04T18:05:12.672" v="865"/>
          <ac:grpSpMkLst>
            <pc:docMk/>
            <pc:sldMk cId="540725121" sldId="867"/>
            <ac:grpSpMk id="7" creationId="{25ED5E6E-EE8C-0C0E-F817-AE23A9BF78F1}"/>
          </ac:grpSpMkLst>
        </pc:grpChg>
        <pc:grpChg chg="mod">
          <ac:chgData name="Dr. Talal Saleh Alshihayb" userId="8b043d94-c3bc-4766-b109-9fc93264eb2d" providerId="ADAL" clId="{F5424A74-A6E8-4787-BED3-1A09A1F0638D}" dt="2023-02-04T18:05:12.672" v="865"/>
          <ac:grpSpMkLst>
            <pc:docMk/>
            <pc:sldMk cId="540725121" sldId="867"/>
            <ac:grpSpMk id="10" creationId="{0E2522EE-CCDD-D31B-87F6-182DE43B7A81}"/>
          </ac:grpSpMkLst>
        </pc:grpChg>
        <pc:picChg chg="add mod">
          <ac:chgData name="Dr. Talal Saleh Alshihayb" userId="8b043d94-c3bc-4766-b109-9fc93264eb2d" providerId="ADAL" clId="{F5424A74-A6E8-4787-BED3-1A09A1F0638D}" dt="2023-02-04T18:05:50.178" v="965" actId="1076"/>
          <ac:picMkLst>
            <pc:docMk/>
            <pc:sldMk cId="540725121" sldId="867"/>
            <ac:picMk id="5" creationId="{3A318C6C-3A8F-EF93-574C-964176FF638C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8" creationId="{49FBFC53-6724-F723-FDC5-3CB779BBA69F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9" creationId="{B3BF3E64-C852-144C-6C9C-452FBC6E45E2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1" creationId="{A407019E-E53A-0760-9ECC-6019A4D9D5C0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3" creationId="{2EA3D460-3CE1-4CC5-B033-7EAE39546327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4" creationId="{90C63CB6-C8B0-6605-3952-6C789E0C590D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5" creationId="{FAF019B2-D3C8-2F27-0957-79CF6C5298C5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6" creationId="{7B4560C7-0C3F-6AA0-2644-A303FEB32613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7" creationId="{791E0A11-33A0-2F57-A601-A017E93538AD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8" creationId="{D605B5C4-D949-1460-C031-1BF3B87BE662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19" creationId="{37EDA222-DAF5-077F-7224-E5BA3B1F5807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20" creationId="{F6F11164-01F2-E269-A72A-8EB6A86E9741}"/>
          </ac:picMkLst>
        </pc:picChg>
        <pc:picChg chg="mod">
          <ac:chgData name="Dr. Talal Saleh Alshihayb" userId="8b043d94-c3bc-4766-b109-9fc93264eb2d" providerId="ADAL" clId="{F5424A74-A6E8-4787-BED3-1A09A1F0638D}" dt="2023-02-04T18:05:12.672" v="865"/>
          <ac:picMkLst>
            <pc:docMk/>
            <pc:sldMk cId="540725121" sldId="867"/>
            <ac:picMk id="21" creationId="{192CD377-C809-C321-A5E4-03ECA942E918}"/>
          </ac:picMkLst>
        </pc:picChg>
        <pc:picChg chg="add mod">
          <ac:chgData name="Dr. Talal Saleh Alshihayb" userId="8b043d94-c3bc-4766-b109-9fc93264eb2d" providerId="ADAL" clId="{F5424A74-A6E8-4787-BED3-1A09A1F0638D}" dt="2023-02-04T18:07:42.701" v="1010" actId="1076"/>
          <ac:picMkLst>
            <pc:docMk/>
            <pc:sldMk cId="540725121" sldId="867"/>
            <ac:picMk id="22" creationId="{16D9DD02-D927-C70C-C8C1-BFD4C310E16D}"/>
          </ac:picMkLst>
        </pc:picChg>
        <pc:cxnChg chg="mod">
          <ac:chgData name="Dr. Talal Saleh Alshihayb" userId="8b043d94-c3bc-4766-b109-9fc93264eb2d" providerId="ADAL" clId="{F5424A74-A6E8-4787-BED3-1A09A1F0638D}" dt="2023-02-04T18:05:12.672" v="865"/>
          <ac:cxnSpMkLst>
            <pc:docMk/>
            <pc:sldMk cId="540725121" sldId="867"/>
            <ac:cxnSpMk id="12" creationId="{3D846D45-8D6E-849D-AEA3-FD45C1CD45AC}"/>
          </ac:cxnSpMkLst>
        </pc:cxnChg>
      </pc:sldChg>
      <pc:sldChg chg="addSp modSp add mod">
        <pc:chgData name="Dr. Talal Saleh Alshihayb" userId="8b043d94-c3bc-4766-b109-9fc93264eb2d" providerId="ADAL" clId="{F5424A74-A6E8-4787-BED3-1A09A1F0638D}" dt="2023-02-04T18:23:03.776" v="1235" actId="20577"/>
        <pc:sldMkLst>
          <pc:docMk/>
          <pc:sldMk cId="1015835971" sldId="868"/>
        </pc:sldMkLst>
        <pc:spChg chg="mod">
          <ac:chgData name="Dr. Talal Saleh Alshihayb" userId="8b043d94-c3bc-4766-b109-9fc93264eb2d" providerId="ADAL" clId="{F5424A74-A6E8-4787-BED3-1A09A1F0638D}" dt="2023-02-04T18:23:03.776" v="1235" actId="20577"/>
          <ac:spMkLst>
            <pc:docMk/>
            <pc:sldMk cId="1015835971" sldId="868"/>
            <ac:spMk id="2" creationId="{A7DEC091-7669-BE61-C1E8-12C9ADEFDA32}"/>
          </ac:spMkLst>
        </pc:spChg>
        <pc:spChg chg="mod">
          <ac:chgData name="Dr. Talal Saleh Alshihayb" userId="8b043d94-c3bc-4766-b109-9fc93264eb2d" providerId="ADAL" clId="{F5424A74-A6E8-4787-BED3-1A09A1F0638D}" dt="2023-02-04T18:16:48.373" v="1170" actId="20577"/>
          <ac:spMkLst>
            <pc:docMk/>
            <pc:sldMk cId="1015835971" sldId="868"/>
            <ac:spMk id="3" creationId="{7793BEC3-0645-8D22-7F4C-475FD67AD797}"/>
          </ac:spMkLst>
        </pc:spChg>
        <pc:picChg chg="add mod modCrop">
          <ac:chgData name="Dr. Talal Saleh Alshihayb" userId="8b043d94-c3bc-4766-b109-9fc93264eb2d" providerId="ADAL" clId="{F5424A74-A6E8-4787-BED3-1A09A1F0638D}" dt="2023-02-04T18:22:47.300" v="1224" actId="1076"/>
          <ac:picMkLst>
            <pc:docMk/>
            <pc:sldMk cId="1015835971" sldId="868"/>
            <ac:picMk id="6" creationId="{4EBB945B-F370-BF54-CF7D-C72AF3D6F343}"/>
          </ac:picMkLst>
        </pc:picChg>
        <pc:picChg chg="add mod modCrop">
          <ac:chgData name="Dr. Talal Saleh Alshihayb" userId="8b043d94-c3bc-4766-b109-9fc93264eb2d" providerId="ADAL" clId="{F5424A74-A6E8-4787-BED3-1A09A1F0638D}" dt="2023-02-04T18:22:56.112" v="1229" actId="1076"/>
          <ac:picMkLst>
            <pc:docMk/>
            <pc:sldMk cId="1015835971" sldId="868"/>
            <ac:picMk id="8" creationId="{CFC44E52-6005-C688-299F-BC1F45DC8D32}"/>
          </ac:picMkLst>
        </pc:picChg>
      </pc:sldChg>
      <pc:sldChg chg="addSp modSp add mod">
        <pc:chgData name="Dr. Talal Saleh Alshihayb" userId="8b043d94-c3bc-4766-b109-9fc93264eb2d" providerId="ADAL" clId="{F5424A74-A6E8-4787-BED3-1A09A1F0638D}" dt="2023-02-04T18:27:50.357" v="1304" actId="1076"/>
        <pc:sldMkLst>
          <pc:docMk/>
          <pc:sldMk cId="2453166527" sldId="869"/>
        </pc:sldMkLst>
        <pc:picChg chg="add mod modCrop">
          <ac:chgData name="Dr. Talal Saleh Alshihayb" userId="8b043d94-c3bc-4766-b109-9fc93264eb2d" providerId="ADAL" clId="{F5424A74-A6E8-4787-BED3-1A09A1F0638D}" dt="2023-02-04T18:27:50.357" v="1304" actId="1076"/>
          <ac:picMkLst>
            <pc:docMk/>
            <pc:sldMk cId="2453166527" sldId="869"/>
            <ac:picMk id="6" creationId="{2311F750-E500-23B4-4E91-072F61A5DF13}"/>
          </ac:picMkLst>
        </pc:picChg>
        <pc:picChg chg="add mod modCrop">
          <ac:chgData name="Dr. Talal Saleh Alshihayb" userId="8b043d94-c3bc-4766-b109-9fc93264eb2d" providerId="ADAL" clId="{F5424A74-A6E8-4787-BED3-1A09A1F0638D}" dt="2023-02-04T18:27:45.149" v="1302" actId="1076"/>
          <ac:picMkLst>
            <pc:docMk/>
            <pc:sldMk cId="2453166527" sldId="869"/>
            <ac:picMk id="8" creationId="{1B5A313C-BF5B-59DE-F626-AAB049BCD871}"/>
          </ac:picMkLst>
        </pc:picChg>
        <pc:picChg chg="add mod modCrop">
          <ac:chgData name="Dr. Talal Saleh Alshihayb" userId="8b043d94-c3bc-4766-b109-9fc93264eb2d" providerId="ADAL" clId="{F5424A74-A6E8-4787-BED3-1A09A1F0638D}" dt="2023-02-04T18:27:47.497" v="1303" actId="1076"/>
          <ac:picMkLst>
            <pc:docMk/>
            <pc:sldMk cId="2453166527" sldId="869"/>
            <ac:picMk id="10" creationId="{829A5F09-E1D6-26ED-0E06-547421171ADE}"/>
          </ac:picMkLst>
        </pc:picChg>
      </pc:sldChg>
      <pc:sldChg chg="addSp modSp add mod">
        <pc:chgData name="Dr. Talal Saleh Alshihayb" userId="8b043d94-c3bc-4766-b109-9fc93264eb2d" providerId="ADAL" clId="{F5424A74-A6E8-4787-BED3-1A09A1F0638D}" dt="2023-02-04T18:29:11.645" v="1378" actId="1076"/>
        <pc:sldMkLst>
          <pc:docMk/>
          <pc:sldMk cId="1755961718" sldId="870"/>
        </pc:sldMkLst>
        <pc:picChg chg="add mod modCrop">
          <ac:chgData name="Dr. Talal Saleh Alshihayb" userId="8b043d94-c3bc-4766-b109-9fc93264eb2d" providerId="ADAL" clId="{F5424A74-A6E8-4787-BED3-1A09A1F0638D}" dt="2023-02-04T18:29:11.645" v="1378" actId="1076"/>
          <ac:picMkLst>
            <pc:docMk/>
            <pc:sldMk cId="1755961718" sldId="870"/>
            <ac:picMk id="6" creationId="{1D8BBBB2-E9AD-FFF7-BF18-BA693FDFFC2F}"/>
          </ac:picMkLst>
        </pc:picChg>
      </pc:sldChg>
      <pc:sldChg chg="addSp delSp modSp new mod modAnim">
        <pc:chgData name="Dr. Talal Saleh Alshihayb" userId="8b043d94-c3bc-4766-b109-9fc93264eb2d" providerId="ADAL" clId="{F5424A74-A6E8-4787-BED3-1A09A1F0638D}" dt="2023-02-04T18:33:09.357" v="1593" actId="14100"/>
        <pc:sldMkLst>
          <pc:docMk/>
          <pc:sldMk cId="596969605" sldId="871"/>
        </pc:sldMkLst>
        <pc:spChg chg="mod">
          <ac:chgData name="Dr. Talal Saleh Alshihayb" userId="8b043d94-c3bc-4766-b109-9fc93264eb2d" providerId="ADAL" clId="{F5424A74-A6E8-4787-BED3-1A09A1F0638D}" dt="2023-02-04T18:32:11.823" v="1443" actId="113"/>
          <ac:spMkLst>
            <pc:docMk/>
            <pc:sldMk cId="596969605" sldId="871"/>
            <ac:spMk id="2" creationId="{60AB6380-1821-A44F-8F77-EE623293E79F}"/>
          </ac:spMkLst>
        </pc:spChg>
        <pc:spChg chg="del">
          <ac:chgData name="Dr. Talal Saleh Alshihayb" userId="8b043d94-c3bc-4766-b109-9fc93264eb2d" providerId="ADAL" clId="{F5424A74-A6E8-4787-BED3-1A09A1F0638D}" dt="2023-02-04T18:32:23.675" v="1445" actId="478"/>
          <ac:spMkLst>
            <pc:docMk/>
            <pc:sldMk cId="596969605" sldId="871"/>
            <ac:spMk id="3" creationId="{14456B92-1AF1-7CB9-0C18-43B079664845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14" creationId="{EF3712F2-F5D2-FD2B-B734-5EA154C23B7B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16" creationId="{04239A6C-8938-2572-7E1A-73E3482A8171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20" creationId="{D53AADE3-D973-A836-7C4E-4A6028B3FC50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21" creationId="{DA33FB5B-4B9E-2BBC-E2F3-30D7A8E0B3BE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22" creationId="{41E1C619-4B3A-5771-70A7-C8764309376B}"/>
          </ac:spMkLst>
        </pc:spChg>
        <pc:spChg chg="mod">
          <ac:chgData name="Dr. Talal Saleh Alshihayb" userId="8b043d94-c3bc-4766-b109-9fc93264eb2d" providerId="ADAL" clId="{F5424A74-A6E8-4787-BED3-1A09A1F0638D}" dt="2023-02-04T18:32:20.772" v="1444"/>
          <ac:spMkLst>
            <pc:docMk/>
            <pc:sldMk cId="596969605" sldId="871"/>
            <ac:spMk id="26" creationId="{1ED54CF8-C493-4E0D-B5ED-8020B799D729}"/>
          </ac:spMkLst>
        </pc:spChg>
        <pc:grpChg chg="add mod">
          <ac:chgData name="Dr. Talal Saleh Alshihayb" userId="8b043d94-c3bc-4766-b109-9fc93264eb2d" providerId="ADAL" clId="{F5424A74-A6E8-4787-BED3-1A09A1F0638D}" dt="2023-02-04T18:33:06.557" v="1589" actId="14100"/>
          <ac:grpSpMkLst>
            <pc:docMk/>
            <pc:sldMk cId="596969605" sldId="871"/>
            <ac:grpSpMk id="6" creationId="{136A2F67-EFCD-0F97-D94B-6C53E9ED54DC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8" creationId="{8E5365E1-BB23-4929-ABA2-B597A6ACBE4A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10" creationId="{937BB704-CCB5-1F0D-114F-E88F180D2E17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12" creationId="{86FCA342-D214-EF89-0100-44DE05D37C49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13" creationId="{0B498322-47C1-C898-B048-C94F0C6E25A3}"/>
          </ac:grpSpMkLst>
        </pc:grpChg>
        <pc:grpChg chg="mod">
          <ac:chgData name="Dr. Talal Saleh Alshihayb" userId="8b043d94-c3bc-4766-b109-9fc93264eb2d" providerId="ADAL" clId="{F5424A74-A6E8-4787-BED3-1A09A1F0638D}" dt="2023-02-04T18:32:20.772" v="1444"/>
          <ac:grpSpMkLst>
            <pc:docMk/>
            <pc:sldMk cId="596969605" sldId="871"/>
            <ac:grpSpMk id="19" creationId="{945B9594-C07C-791E-BE73-832BD73EA3E1}"/>
          </ac:grpSpMkLst>
        </pc:grpChg>
        <pc:picChg chg="add mod">
          <ac:chgData name="Dr. Talal Saleh Alshihayb" userId="8b043d94-c3bc-4766-b109-9fc93264eb2d" providerId="ADAL" clId="{F5424A74-A6E8-4787-BED3-1A09A1F0638D}" dt="2023-02-04T18:31:50.408" v="1380"/>
          <ac:picMkLst>
            <pc:docMk/>
            <pc:sldMk cId="596969605" sldId="871"/>
            <ac:picMk id="4" creationId="{F7983D7A-F021-731D-8177-CCF5910796DD}"/>
          </ac:picMkLst>
        </pc:picChg>
        <pc:picChg chg="add mod">
          <ac:chgData name="Dr. Talal Saleh Alshihayb" userId="8b043d94-c3bc-4766-b109-9fc93264eb2d" providerId="ADAL" clId="{F5424A74-A6E8-4787-BED3-1A09A1F0638D}" dt="2023-02-04T18:33:09.357" v="1593" actId="14100"/>
          <ac:picMkLst>
            <pc:docMk/>
            <pc:sldMk cId="596969605" sldId="871"/>
            <ac:picMk id="5" creationId="{53D6E3E1-135E-6CCA-F157-C4155F9BD7F2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7" creationId="{F90C4761-4900-6456-E3BC-CEF05FF3794C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9" creationId="{506DA056-44FD-C337-C3E7-49C31DB02DD1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11" creationId="{69CEC097-6E35-753E-95B2-BF364C24ED42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23" creationId="{27A56F57-D4C4-3549-E626-687DC2FF983E}"/>
          </ac:picMkLst>
        </pc:picChg>
        <pc:picChg chg="mod">
          <ac:chgData name="Dr. Talal Saleh Alshihayb" userId="8b043d94-c3bc-4766-b109-9fc93264eb2d" providerId="ADAL" clId="{F5424A74-A6E8-4787-BED3-1A09A1F0638D}" dt="2023-02-04T18:32:20.772" v="1444"/>
          <ac:picMkLst>
            <pc:docMk/>
            <pc:sldMk cId="596969605" sldId="871"/>
            <ac:picMk id="24" creationId="{DE49B1F5-5698-66FD-48EF-457354A54B4E}"/>
          </ac:picMkLst>
        </pc:picChg>
        <pc:cxnChg chg="mod">
          <ac:chgData name="Dr. Talal Saleh Alshihayb" userId="8b043d94-c3bc-4766-b109-9fc93264eb2d" providerId="ADAL" clId="{F5424A74-A6E8-4787-BED3-1A09A1F0638D}" dt="2023-02-04T18:32:20.772" v="1444"/>
          <ac:cxnSpMkLst>
            <pc:docMk/>
            <pc:sldMk cId="596969605" sldId="871"/>
            <ac:cxnSpMk id="15" creationId="{793CFB49-E108-E79F-B105-98E71E2D3588}"/>
          </ac:cxnSpMkLst>
        </pc:cxnChg>
        <pc:cxnChg chg="mod">
          <ac:chgData name="Dr. Talal Saleh Alshihayb" userId="8b043d94-c3bc-4766-b109-9fc93264eb2d" providerId="ADAL" clId="{F5424A74-A6E8-4787-BED3-1A09A1F0638D}" dt="2023-02-04T18:32:20.772" v="1444"/>
          <ac:cxnSpMkLst>
            <pc:docMk/>
            <pc:sldMk cId="596969605" sldId="871"/>
            <ac:cxnSpMk id="17" creationId="{A32CB753-F7A6-1161-4654-D01423EE76CA}"/>
          </ac:cxnSpMkLst>
        </pc:cxnChg>
        <pc:cxnChg chg="mod">
          <ac:chgData name="Dr. Talal Saleh Alshihayb" userId="8b043d94-c3bc-4766-b109-9fc93264eb2d" providerId="ADAL" clId="{F5424A74-A6E8-4787-BED3-1A09A1F0638D}" dt="2023-02-04T18:32:20.772" v="1444"/>
          <ac:cxnSpMkLst>
            <pc:docMk/>
            <pc:sldMk cId="596969605" sldId="871"/>
            <ac:cxnSpMk id="18" creationId="{144398F5-E5CA-08CF-AC3A-2EAF23C7953E}"/>
          </ac:cxnSpMkLst>
        </pc:cxnChg>
        <pc:cxnChg chg="mod">
          <ac:chgData name="Dr. Talal Saleh Alshihayb" userId="8b043d94-c3bc-4766-b109-9fc93264eb2d" providerId="ADAL" clId="{F5424A74-A6E8-4787-BED3-1A09A1F0638D}" dt="2023-02-04T18:32:20.772" v="1444"/>
          <ac:cxnSpMkLst>
            <pc:docMk/>
            <pc:sldMk cId="596969605" sldId="871"/>
            <ac:cxnSpMk id="25" creationId="{A6D36524-66FB-E8F5-92CC-CFEFA9C0E969}"/>
          </ac:cxnSpMkLst>
        </pc:cxnChg>
      </pc:sldChg>
      <pc:sldChg chg="addSp delSp modSp new mod">
        <pc:chgData name="Dr. Talal Saleh Alshihayb" userId="8b043d94-c3bc-4766-b109-9fc93264eb2d" providerId="ADAL" clId="{F5424A74-A6E8-4787-BED3-1A09A1F0638D}" dt="2023-02-04T19:33:59.448" v="2965" actId="478"/>
        <pc:sldMkLst>
          <pc:docMk/>
          <pc:sldMk cId="3320096796" sldId="872"/>
        </pc:sldMkLst>
        <pc:spChg chg="del">
          <ac:chgData name="Dr. Talal Saleh Alshihayb" userId="8b043d94-c3bc-4766-b109-9fc93264eb2d" providerId="ADAL" clId="{F5424A74-A6E8-4787-BED3-1A09A1F0638D}" dt="2023-02-04T19:33:58.156" v="2964" actId="478"/>
          <ac:spMkLst>
            <pc:docMk/>
            <pc:sldMk cId="3320096796" sldId="872"/>
            <ac:spMk id="2" creationId="{95A7AE81-64F8-56B9-E7B1-209DBDCF8E0E}"/>
          </ac:spMkLst>
        </pc:spChg>
        <pc:spChg chg="del">
          <ac:chgData name="Dr. Talal Saleh Alshihayb" userId="8b043d94-c3bc-4766-b109-9fc93264eb2d" providerId="ADAL" clId="{F5424A74-A6E8-4787-BED3-1A09A1F0638D}" dt="2023-02-04T19:33:59.448" v="2965" actId="478"/>
          <ac:spMkLst>
            <pc:docMk/>
            <pc:sldMk cId="3320096796" sldId="872"/>
            <ac:spMk id="3" creationId="{E3F206CD-19BB-FE84-A0F8-0206155A7E6C}"/>
          </ac:spMkLst>
        </pc:spChg>
        <pc:spChg chg="add mod">
          <ac:chgData name="Dr. Talal Saleh Alshihayb" userId="8b043d94-c3bc-4766-b109-9fc93264eb2d" providerId="ADAL" clId="{F5424A74-A6E8-4787-BED3-1A09A1F0638D}" dt="2023-02-04T18:37:58.995" v="1715" actId="1076"/>
          <ac:spMkLst>
            <pc:docMk/>
            <pc:sldMk cId="3320096796" sldId="872"/>
            <ac:spMk id="5" creationId="{06C796D9-41BA-C323-1760-1CC4CB008E20}"/>
          </ac:spMkLst>
        </pc:spChg>
        <pc:spChg chg="add mod">
          <ac:chgData name="Dr. Talal Saleh Alshihayb" userId="8b043d94-c3bc-4766-b109-9fc93264eb2d" providerId="ADAL" clId="{F5424A74-A6E8-4787-BED3-1A09A1F0638D}" dt="2023-02-04T18:37:54.428" v="1714" actId="1076"/>
          <ac:spMkLst>
            <pc:docMk/>
            <pc:sldMk cId="3320096796" sldId="872"/>
            <ac:spMk id="10" creationId="{CD7D38E1-4CCD-C139-F424-9F93AEB2EA9B}"/>
          </ac:spMkLst>
        </pc:spChg>
        <pc:spChg chg="add mod">
          <ac:chgData name="Dr. Talal Saleh Alshihayb" userId="8b043d94-c3bc-4766-b109-9fc93264eb2d" providerId="ADAL" clId="{F5424A74-A6E8-4787-BED3-1A09A1F0638D}" dt="2023-02-04T18:37:50.928" v="1713" actId="1076"/>
          <ac:spMkLst>
            <pc:docMk/>
            <pc:sldMk cId="3320096796" sldId="872"/>
            <ac:spMk id="11" creationId="{B7CE6BE5-C204-2CD4-811E-1099E000FE0B}"/>
          </ac:spMkLst>
        </pc:spChg>
        <pc:picChg chg="add mod modCrop">
          <ac:chgData name="Dr. Talal Saleh Alshihayb" userId="8b043d94-c3bc-4766-b109-9fc93264eb2d" providerId="ADAL" clId="{F5424A74-A6E8-4787-BED3-1A09A1F0638D}" dt="2023-02-04T18:35:50.587" v="1648" actId="1076"/>
          <ac:picMkLst>
            <pc:docMk/>
            <pc:sldMk cId="3320096796" sldId="872"/>
            <ac:picMk id="7" creationId="{D4259421-0369-12B0-8B52-87CF08813918}"/>
          </ac:picMkLst>
        </pc:picChg>
        <pc:picChg chg="add mod">
          <ac:chgData name="Dr. Talal Saleh Alshihayb" userId="8b043d94-c3bc-4766-b109-9fc93264eb2d" providerId="ADAL" clId="{F5424A74-A6E8-4787-BED3-1A09A1F0638D}" dt="2023-02-04T18:38:48.580" v="1735" actId="1035"/>
          <ac:picMkLst>
            <pc:docMk/>
            <pc:sldMk cId="3320096796" sldId="872"/>
            <ac:picMk id="8" creationId="{35D8B9A5-4813-835A-1167-7B46E8CAEF12}"/>
          </ac:picMkLst>
        </pc:picChg>
        <pc:picChg chg="add mod">
          <ac:chgData name="Dr. Talal Saleh Alshihayb" userId="8b043d94-c3bc-4766-b109-9fc93264eb2d" providerId="ADAL" clId="{F5424A74-A6E8-4787-BED3-1A09A1F0638D}" dt="2023-02-04T18:38:40.862" v="1719" actId="14100"/>
          <ac:picMkLst>
            <pc:docMk/>
            <pc:sldMk cId="3320096796" sldId="872"/>
            <ac:picMk id="9" creationId="{465D7B71-8A1E-7709-1018-7F39B4E6A6B9}"/>
          </ac:picMkLst>
        </pc:picChg>
        <pc:picChg chg="add mod">
          <ac:chgData name="Dr. Talal Saleh Alshihayb" userId="8b043d94-c3bc-4766-b109-9fc93264eb2d" providerId="ADAL" clId="{F5424A74-A6E8-4787-BED3-1A09A1F0638D}" dt="2023-02-04T18:38:34.931" v="1716"/>
          <ac:picMkLst>
            <pc:docMk/>
            <pc:sldMk cId="3320096796" sldId="872"/>
            <ac:picMk id="12" creationId="{2C9401A6-F7CB-011C-B6A2-30B37A158D8F}"/>
          </ac:picMkLst>
        </pc:picChg>
      </pc:sldChg>
      <pc:sldChg chg="addSp delSp modSp new mod">
        <pc:chgData name="Dr. Talal Saleh Alshihayb" userId="8b043d94-c3bc-4766-b109-9fc93264eb2d" providerId="ADAL" clId="{F5424A74-A6E8-4787-BED3-1A09A1F0638D}" dt="2023-02-04T19:34:28.672" v="2967"/>
        <pc:sldMkLst>
          <pc:docMk/>
          <pc:sldMk cId="1254393640" sldId="873"/>
        </pc:sldMkLst>
        <pc:spChg chg="del">
          <ac:chgData name="Dr. Talal Saleh Alshihayb" userId="8b043d94-c3bc-4766-b109-9fc93264eb2d" providerId="ADAL" clId="{F5424A74-A6E8-4787-BED3-1A09A1F0638D}" dt="2023-02-04T19:05:33.390" v="1742" actId="478"/>
          <ac:spMkLst>
            <pc:docMk/>
            <pc:sldMk cId="1254393640" sldId="873"/>
            <ac:spMk id="2" creationId="{2D814F63-325B-D164-6321-C7769E959E4D}"/>
          </ac:spMkLst>
        </pc:spChg>
        <pc:spChg chg="del">
          <ac:chgData name="Dr. Talal Saleh Alshihayb" userId="8b043d94-c3bc-4766-b109-9fc93264eb2d" providerId="ADAL" clId="{F5424A74-A6E8-4787-BED3-1A09A1F0638D}" dt="2023-02-04T19:05:34.390" v="1743" actId="478"/>
          <ac:spMkLst>
            <pc:docMk/>
            <pc:sldMk cId="1254393640" sldId="873"/>
            <ac:spMk id="3" creationId="{2D50518C-2CDD-34BC-EA22-892FBFE65792}"/>
          </ac:spMkLst>
        </pc:spChg>
        <pc:picChg chg="add mod modCrop">
          <ac:chgData name="Dr. Talal Saleh Alshihayb" userId="8b043d94-c3bc-4766-b109-9fc93264eb2d" providerId="ADAL" clId="{F5424A74-A6E8-4787-BED3-1A09A1F0638D}" dt="2023-02-04T19:05:49.034" v="1759" actId="1076"/>
          <ac:picMkLst>
            <pc:docMk/>
            <pc:sldMk cId="1254393640" sldId="873"/>
            <ac:picMk id="5" creationId="{2402F1E6-5421-71E5-DBF9-0DB042FDE139}"/>
          </ac:picMkLst>
        </pc:picChg>
        <pc:picChg chg="add mod">
          <ac:chgData name="Dr. Talal Saleh Alshihayb" userId="8b043d94-c3bc-4766-b109-9fc93264eb2d" providerId="ADAL" clId="{F5424A74-A6E8-4787-BED3-1A09A1F0638D}" dt="2023-02-04T19:34:28.672" v="2967"/>
          <ac:picMkLst>
            <pc:docMk/>
            <pc:sldMk cId="1254393640" sldId="873"/>
            <ac:picMk id="6" creationId="{EA04220D-8044-EC47-DF0E-1B2623CB8FEE}"/>
          </ac:picMkLst>
        </pc:picChg>
      </pc:sldChg>
      <pc:sldChg chg="addSp modSp new mod">
        <pc:chgData name="Dr. Talal Saleh Alshihayb" userId="8b043d94-c3bc-4766-b109-9fc93264eb2d" providerId="ADAL" clId="{F5424A74-A6E8-4787-BED3-1A09A1F0638D}" dt="2023-02-04T19:34:30.458" v="2968"/>
        <pc:sldMkLst>
          <pc:docMk/>
          <pc:sldMk cId="2759286457" sldId="874"/>
        </pc:sldMkLst>
        <pc:picChg chg="add mod modCrop">
          <ac:chgData name="Dr. Talal Saleh Alshihayb" userId="8b043d94-c3bc-4766-b109-9fc93264eb2d" providerId="ADAL" clId="{F5424A74-A6E8-4787-BED3-1A09A1F0638D}" dt="2023-02-04T19:09:15.960" v="1784" actId="14100"/>
          <ac:picMkLst>
            <pc:docMk/>
            <pc:sldMk cId="2759286457" sldId="874"/>
            <ac:picMk id="5" creationId="{B2CDB27D-E0BF-B294-DB87-5E7D0CCD205F}"/>
          </ac:picMkLst>
        </pc:picChg>
        <pc:picChg chg="add mod modCrop">
          <ac:chgData name="Dr. Talal Saleh Alshihayb" userId="8b043d94-c3bc-4766-b109-9fc93264eb2d" providerId="ADAL" clId="{F5424A74-A6E8-4787-BED3-1A09A1F0638D}" dt="2023-02-04T19:09:45.174" v="1797" actId="1076"/>
          <ac:picMkLst>
            <pc:docMk/>
            <pc:sldMk cId="2759286457" sldId="874"/>
            <ac:picMk id="7" creationId="{0AAEB9B2-80E3-8BC2-6E94-F793D9D9EF18}"/>
          </ac:picMkLst>
        </pc:picChg>
        <pc:picChg chg="add mod modCrop">
          <ac:chgData name="Dr. Talal Saleh Alshihayb" userId="8b043d94-c3bc-4766-b109-9fc93264eb2d" providerId="ADAL" clId="{F5424A74-A6E8-4787-BED3-1A09A1F0638D}" dt="2023-02-04T19:26:15.917" v="2643" actId="1076"/>
          <ac:picMkLst>
            <pc:docMk/>
            <pc:sldMk cId="2759286457" sldId="874"/>
            <ac:picMk id="9" creationId="{C6C09C40-ECB4-22E0-05A1-9DBF450FCB9D}"/>
          </ac:picMkLst>
        </pc:picChg>
        <pc:picChg chg="add mod">
          <ac:chgData name="Dr. Talal Saleh Alshihayb" userId="8b043d94-c3bc-4766-b109-9fc93264eb2d" providerId="ADAL" clId="{F5424A74-A6E8-4787-BED3-1A09A1F0638D}" dt="2023-02-04T19:34:30.458" v="2968"/>
          <ac:picMkLst>
            <pc:docMk/>
            <pc:sldMk cId="2759286457" sldId="874"/>
            <ac:picMk id="10" creationId="{40F74A77-9F82-78FA-58F8-D07A8D85E927}"/>
          </ac:picMkLst>
        </pc:picChg>
      </pc:sldChg>
      <pc:sldChg chg="addSp modSp new mod">
        <pc:chgData name="Dr. Talal Saleh Alshihayb" userId="8b043d94-c3bc-4766-b109-9fc93264eb2d" providerId="ADAL" clId="{F5424A74-A6E8-4787-BED3-1A09A1F0638D}" dt="2023-02-04T19:39:05.464" v="3039" actId="20577"/>
        <pc:sldMkLst>
          <pc:docMk/>
          <pc:sldMk cId="3076014483" sldId="875"/>
        </pc:sldMkLst>
        <pc:spChg chg="mod">
          <ac:chgData name="Dr. Talal Saleh Alshihayb" userId="8b043d94-c3bc-4766-b109-9fc93264eb2d" providerId="ADAL" clId="{F5424A74-A6E8-4787-BED3-1A09A1F0638D}" dt="2023-02-04T19:12:02.309" v="2001" actId="113"/>
          <ac:spMkLst>
            <pc:docMk/>
            <pc:sldMk cId="3076014483" sldId="875"/>
            <ac:spMk id="2" creationId="{D76D4DE2-F1E7-890B-3086-A881FDFFC353}"/>
          </ac:spMkLst>
        </pc:spChg>
        <pc:spChg chg="mod">
          <ac:chgData name="Dr. Talal Saleh Alshihayb" userId="8b043d94-c3bc-4766-b109-9fc93264eb2d" providerId="ADAL" clId="{F5424A74-A6E8-4787-BED3-1A09A1F0638D}" dt="2023-02-04T19:39:05.464" v="3039" actId="20577"/>
          <ac:spMkLst>
            <pc:docMk/>
            <pc:sldMk cId="3076014483" sldId="875"/>
            <ac:spMk id="3" creationId="{9F11FEA6-3302-0CC3-48E0-A5056EF8016E}"/>
          </ac:spMkLst>
        </pc:spChg>
        <pc:picChg chg="add mod">
          <ac:chgData name="Dr. Talal Saleh Alshihayb" userId="8b043d94-c3bc-4766-b109-9fc93264eb2d" providerId="ADAL" clId="{F5424A74-A6E8-4787-BED3-1A09A1F0638D}" dt="2023-02-04T19:34:31.975" v="2969"/>
          <ac:picMkLst>
            <pc:docMk/>
            <pc:sldMk cId="3076014483" sldId="875"/>
            <ac:picMk id="4" creationId="{1F885E10-A30C-9214-571B-8A0F66231896}"/>
          </ac:picMkLst>
        </pc:picChg>
      </pc:sldChg>
      <pc:sldChg chg="addSp modSp new mod">
        <pc:chgData name="Dr. Talal Saleh Alshihayb" userId="8b043d94-c3bc-4766-b109-9fc93264eb2d" providerId="ADAL" clId="{F5424A74-A6E8-4787-BED3-1A09A1F0638D}" dt="2023-02-04T19:34:26.827" v="2966"/>
        <pc:sldMkLst>
          <pc:docMk/>
          <pc:sldMk cId="959130060" sldId="876"/>
        </pc:sldMkLst>
        <pc:spChg chg="mod">
          <ac:chgData name="Dr. Talal Saleh Alshihayb" userId="8b043d94-c3bc-4766-b109-9fc93264eb2d" providerId="ADAL" clId="{F5424A74-A6E8-4787-BED3-1A09A1F0638D}" dt="2023-02-04T19:12:44.096" v="2012" actId="113"/>
          <ac:spMkLst>
            <pc:docMk/>
            <pc:sldMk cId="959130060" sldId="876"/>
            <ac:spMk id="2" creationId="{109D329F-E84E-F09C-118F-B27269BDC3F2}"/>
          </ac:spMkLst>
        </pc:spChg>
        <pc:spChg chg="mod">
          <ac:chgData name="Dr. Talal Saleh Alshihayb" userId="8b043d94-c3bc-4766-b109-9fc93264eb2d" providerId="ADAL" clId="{F5424A74-A6E8-4787-BED3-1A09A1F0638D}" dt="2023-02-04T19:20:08.373" v="2617" actId="20577"/>
          <ac:spMkLst>
            <pc:docMk/>
            <pc:sldMk cId="959130060" sldId="876"/>
            <ac:spMk id="3" creationId="{E0226CAF-185B-ED99-2254-A89A21645B53}"/>
          </ac:spMkLst>
        </pc:spChg>
        <pc:picChg chg="add mod">
          <ac:chgData name="Dr. Talal Saleh Alshihayb" userId="8b043d94-c3bc-4766-b109-9fc93264eb2d" providerId="ADAL" clId="{F5424A74-A6E8-4787-BED3-1A09A1F0638D}" dt="2023-02-04T19:34:26.827" v="2966"/>
          <ac:picMkLst>
            <pc:docMk/>
            <pc:sldMk cId="959130060" sldId="876"/>
            <ac:picMk id="4" creationId="{D2B6969D-9C1E-7613-CB34-6A07537C704B}"/>
          </ac:picMkLst>
        </pc:picChg>
      </pc:sldChg>
      <pc:sldChg chg="addSp delSp modSp new mod">
        <pc:chgData name="Dr. Talal Saleh Alshihayb" userId="8b043d94-c3bc-4766-b109-9fc93264eb2d" providerId="ADAL" clId="{F5424A74-A6E8-4787-BED3-1A09A1F0638D}" dt="2023-02-04T19:34:34.141" v="2971"/>
        <pc:sldMkLst>
          <pc:docMk/>
          <pc:sldMk cId="4213737226" sldId="877"/>
        </pc:sldMkLst>
        <pc:spChg chg="del">
          <ac:chgData name="Dr. Talal Saleh Alshihayb" userId="8b043d94-c3bc-4766-b109-9fc93264eb2d" providerId="ADAL" clId="{F5424A74-A6E8-4787-BED3-1A09A1F0638D}" dt="2023-02-04T19:30:59.444" v="2744" actId="478"/>
          <ac:spMkLst>
            <pc:docMk/>
            <pc:sldMk cId="4213737226" sldId="877"/>
            <ac:spMk id="2" creationId="{23E621E0-07DE-A11E-EF7A-2761FAECEDB4}"/>
          </ac:spMkLst>
        </pc:spChg>
        <pc:spChg chg="del">
          <ac:chgData name="Dr. Talal Saleh Alshihayb" userId="8b043d94-c3bc-4766-b109-9fc93264eb2d" providerId="ADAL" clId="{F5424A74-A6E8-4787-BED3-1A09A1F0638D}" dt="2023-02-04T19:31:00.516" v="2745" actId="478"/>
          <ac:spMkLst>
            <pc:docMk/>
            <pc:sldMk cId="4213737226" sldId="877"/>
            <ac:spMk id="3" creationId="{E82FB78B-313A-B05A-D2FC-C5CA471DBE47}"/>
          </ac:spMkLst>
        </pc:spChg>
        <pc:picChg chg="add mod modCrop">
          <ac:chgData name="Dr. Talal Saleh Alshihayb" userId="8b043d94-c3bc-4766-b109-9fc93264eb2d" providerId="ADAL" clId="{F5424A74-A6E8-4787-BED3-1A09A1F0638D}" dt="2023-02-04T19:31:29.040" v="2808" actId="1076"/>
          <ac:picMkLst>
            <pc:docMk/>
            <pc:sldMk cId="4213737226" sldId="877"/>
            <ac:picMk id="5" creationId="{CCB49093-0F8B-81A7-11E9-D90548107CB8}"/>
          </ac:picMkLst>
        </pc:picChg>
        <pc:picChg chg="add mod">
          <ac:chgData name="Dr. Talal Saleh Alshihayb" userId="8b043d94-c3bc-4766-b109-9fc93264eb2d" providerId="ADAL" clId="{F5424A74-A6E8-4787-BED3-1A09A1F0638D}" dt="2023-02-04T19:34:34.141" v="2971"/>
          <ac:picMkLst>
            <pc:docMk/>
            <pc:sldMk cId="4213737226" sldId="877"/>
            <ac:picMk id="6" creationId="{1286EBF2-81DE-1D70-397F-9EB937ADAD3A}"/>
          </ac:picMkLst>
        </pc:picChg>
      </pc:sldChg>
      <pc:sldChg chg="addSp delSp modSp new mod">
        <pc:chgData name="Dr. Talal Saleh Alshihayb" userId="8b043d94-c3bc-4766-b109-9fc93264eb2d" providerId="ADAL" clId="{F5424A74-A6E8-4787-BED3-1A09A1F0638D}" dt="2023-02-04T19:34:35.045" v="2972"/>
        <pc:sldMkLst>
          <pc:docMk/>
          <pc:sldMk cId="2161166196" sldId="878"/>
        </pc:sldMkLst>
        <pc:spChg chg="del">
          <ac:chgData name="Dr. Talal Saleh Alshihayb" userId="8b043d94-c3bc-4766-b109-9fc93264eb2d" providerId="ADAL" clId="{F5424A74-A6E8-4787-BED3-1A09A1F0638D}" dt="2023-02-04T19:33:54.365" v="2962" actId="478"/>
          <ac:spMkLst>
            <pc:docMk/>
            <pc:sldMk cId="2161166196" sldId="878"/>
            <ac:spMk id="2" creationId="{1B477E14-80BD-DFF3-0BF5-1745AE73BD16}"/>
          </ac:spMkLst>
        </pc:spChg>
        <pc:spChg chg="del">
          <ac:chgData name="Dr. Talal Saleh Alshihayb" userId="8b043d94-c3bc-4766-b109-9fc93264eb2d" providerId="ADAL" clId="{F5424A74-A6E8-4787-BED3-1A09A1F0638D}" dt="2023-02-04T19:33:55.639" v="2963" actId="478"/>
          <ac:spMkLst>
            <pc:docMk/>
            <pc:sldMk cId="2161166196" sldId="878"/>
            <ac:spMk id="3" creationId="{9C5381F6-F4CA-74EE-5BA9-B93D34E3C1FC}"/>
          </ac:spMkLst>
        </pc:spChg>
        <pc:picChg chg="add mod modCrop">
          <ac:chgData name="Dr. Talal Saleh Alshihayb" userId="8b043d94-c3bc-4766-b109-9fc93264eb2d" providerId="ADAL" clId="{F5424A74-A6E8-4787-BED3-1A09A1F0638D}" dt="2023-02-04T19:32:41.044" v="2862" actId="1076"/>
          <ac:picMkLst>
            <pc:docMk/>
            <pc:sldMk cId="2161166196" sldId="878"/>
            <ac:picMk id="5" creationId="{F5F47C84-9E70-2E96-2BDE-30B9C9777E29}"/>
          </ac:picMkLst>
        </pc:picChg>
        <pc:picChg chg="add mod">
          <ac:chgData name="Dr. Talal Saleh Alshihayb" userId="8b043d94-c3bc-4766-b109-9fc93264eb2d" providerId="ADAL" clId="{F5424A74-A6E8-4787-BED3-1A09A1F0638D}" dt="2023-02-04T19:34:35.045" v="2972"/>
          <ac:picMkLst>
            <pc:docMk/>
            <pc:sldMk cId="2161166196" sldId="878"/>
            <ac:picMk id="6" creationId="{250270D2-319F-9832-6F3F-37A071263E75}"/>
          </ac:picMkLst>
        </pc:picChg>
      </pc:sldChg>
      <pc:sldChg chg="addSp delSp modSp new mod">
        <pc:chgData name="Dr. Talal Saleh Alshihayb" userId="8b043d94-c3bc-4766-b109-9fc93264eb2d" providerId="ADAL" clId="{F5424A74-A6E8-4787-BED3-1A09A1F0638D}" dt="2023-02-04T19:34:32.860" v="2970"/>
        <pc:sldMkLst>
          <pc:docMk/>
          <pc:sldMk cId="3768044876" sldId="879"/>
        </pc:sldMkLst>
        <pc:spChg chg="del mod">
          <ac:chgData name="Dr. Talal Saleh Alshihayb" userId="8b043d94-c3bc-4766-b109-9fc93264eb2d" providerId="ADAL" clId="{F5424A74-A6E8-4787-BED3-1A09A1F0638D}" dt="2023-02-04T19:33:24.658" v="2951" actId="478"/>
          <ac:spMkLst>
            <pc:docMk/>
            <pc:sldMk cId="3768044876" sldId="879"/>
            <ac:spMk id="2" creationId="{7D3DD4F4-A840-9CA3-238F-64C5B43B0004}"/>
          </ac:spMkLst>
        </pc:spChg>
        <pc:spChg chg="mod">
          <ac:chgData name="Dr. Talal Saleh Alshihayb" userId="8b043d94-c3bc-4766-b109-9fc93264eb2d" providerId="ADAL" clId="{F5424A74-A6E8-4787-BED3-1A09A1F0638D}" dt="2023-02-04T19:33:34.198" v="2961" actId="403"/>
          <ac:spMkLst>
            <pc:docMk/>
            <pc:sldMk cId="3768044876" sldId="879"/>
            <ac:spMk id="3" creationId="{18C08439-09C1-E841-1023-1FC5B580D487}"/>
          </ac:spMkLst>
        </pc:spChg>
        <pc:picChg chg="add mod">
          <ac:chgData name="Dr. Talal Saleh Alshihayb" userId="8b043d94-c3bc-4766-b109-9fc93264eb2d" providerId="ADAL" clId="{F5424A74-A6E8-4787-BED3-1A09A1F0638D}" dt="2023-02-04T19:34:32.860" v="2970"/>
          <ac:picMkLst>
            <pc:docMk/>
            <pc:sldMk cId="3768044876" sldId="879"/>
            <ac:picMk id="4" creationId="{8A855E93-0B30-B1CE-892D-B9189730178D}"/>
          </ac:picMkLst>
        </pc:picChg>
      </pc:sldChg>
    </pc:docChg>
  </pc:docChgLst>
  <pc:docChgLst>
    <pc:chgData name="Alshihayb, Talal Saleh" userId="7963d262-8874-472d-9935-1faf07e635eb" providerId="ADAL" clId="{140B5C7B-8D33-4996-BD10-2C4A7927CAC7}"/>
    <pc:docChg chg="custSel modSld">
      <pc:chgData name="Alshihayb, Talal Saleh" userId="7963d262-8874-472d-9935-1faf07e635eb" providerId="ADAL" clId="{140B5C7B-8D33-4996-BD10-2C4A7927CAC7}" dt="2022-12-13T12:28:49.870" v="11" actId="313"/>
      <pc:docMkLst>
        <pc:docMk/>
      </pc:docMkLst>
      <pc:sldChg chg="modSp mod">
        <pc:chgData name="Alshihayb, Talal Saleh" userId="7963d262-8874-472d-9935-1faf07e635eb" providerId="ADAL" clId="{140B5C7B-8D33-4996-BD10-2C4A7927CAC7}" dt="2022-12-13T12:28:49.870" v="11" actId="313"/>
        <pc:sldMkLst>
          <pc:docMk/>
          <pc:sldMk cId="1929648928" sldId="455"/>
        </pc:sldMkLst>
        <pc:spChg chg="mod">
          <ac:chgData name="Alshihayb, Talal Saleh" userId="7963d262-8874-472d-9935-1faf07e635eb" providerId="ADAL" clId="{140B5C7B-8D33-4996-BD10-2C4A7927CAC7}" dt="2022-12-13T12:28:49.870" v="11" actId="313"/>
          <ac:spMkLst>
            <pc:docMk/>
            <pc:sldMk cId="1929648928" sldId="455"/>
            <ac:spMk id="3" creationId="{35C1F8C3-0544-41D9-8002-87D4C6DBA6D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FD38-32FE-4B30-2B9B-D3F5899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1BAE-95A7-75F6-B346-E20AF6F2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BA72-55C5-F8B0-D9AA-F5F873A8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8E59-48F2-98D2-29EB-0A90420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04DC-ADC0-66F5-D2BD-850C8B1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836-612A-B4AB-067F-0154169F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B250E-51A8-7369-2AA8-4554BF0A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95CC-1244-4F19-C91E-2F5F9D4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39AD-A16F-A34E-19FA-F352855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5538-7C45-75F4-3B12-BD66D80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BC5C7-489D-686E-31BB-6CA75069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12D05-F113-812B-F664-541C2AE4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34DD-62BD-F63C-5CC0-D85A3216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827E-7770-84CB-9199-F5F37104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8F1E-DF4A-7826-6B17-C5E9747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AB6-88BA-B622-14C6-A79CF09B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A2F-A0CA-6DF4-D1AA-F53403AE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272F-D995-254E-273E-6E96F29C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29B-C8E9-EE3A-EDE7-A0D6AB9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05A8-6998-56A7-284C-48ECBF6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7C8-B33E-C029-1EDD-1B956010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9C29-9D36-07B2-34E0-A6C07D1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39491-2B06-9A71-5B03-FB4C113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485D-2AB2-7C97-9246-BCF7BF10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BA6-3E07-9277-DEBE-112AAFAE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EB60-C924-D5C9-A5A6-59E509C0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66AD-83EC-2187-A80A-223FF3925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4337-FE42-8078-202E-450678348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42A4-205B-622B-D581-5AF5A47C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DD2B-26AC-47FD-D1E2-196E6504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35F-77ED-C0CF-84ED-93E1E69A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3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BF3-071A-D33D-0CA0-D3E4C14E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68F44-8690-C347-8CE5-B4D798BC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E97B-5E4B-71ED-0F49-924A1090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04D4-F420-F5A8-F087-CEE7CF116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ACF48-112C-1BF7-2B1B-F981247C1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C0276-E35E-CB71-44EF-2079F733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DDF6F-1521-E4B9-7DA8-76B6179A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FB280-81A3-D431-435C-9FDC2F91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EA2F-AAB9-3B99-CD10-B86FF45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B041A-FCC2-197B-B8B3-A7F25829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92B8B-7842-E975-FB24-6633E4C2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D277-EC94-7D12-90E6-FD84BEE5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27F45-E8A3-8A6C-1EC0-432EEA7C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F64A2-F50F-CC4C-6CB5-35051AA0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737-EFFF-C3D9-8100-BCC7843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970-316C-81F4-E9CF-4732076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6115-1004-0DC1-1978-CDE006B0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C9EF0-AF04-E192-84BC-52028F8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1364-6CF1-7C77-0F84-3551464B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F183-42FC-14B4-253B-5686D80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8B61-6D2A-BCC3-4DD4-E4C7FE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0CEE-8A32-1B22-0D80-5E453B07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0CCA-64A0-D239-FFC3-52706A8D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AD90-A4A2-DCFC-24C3-79C033DD1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835CB-724A-06FB-E7F4-5E0CFB5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8B148-1C7B-A42C-091A-AC7CCC2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47E2-51B6-A755-4313-563A2D67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1E3D0-2D53-1030-69CB-45E0E5EF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79A5-AAFC-D813-35C5-D9284781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6828-D3BA-9445-8FF3-0F2E2C802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8D64-D1A8-489C-9140-8207B0A78A0A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24C8-8A82-3A45-40C9-D5034D7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0C97-9ADE-D6C7-0B67-B9C33D8C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5BCE-6EC6-40C7-AD98-A69BCC327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25.png"/><Relationship Id="rId24" Type="http://schemas.openxmlformats.org/officeDocument/2006/relationships/image" Target="../media/image46.sv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4.sv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58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6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5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5.png"/><Relationship Id="rId5" Type="http://schemas.openxmlformats.org/officeDocument/2006/relationships/image" Target="../media/image65.png"/><Relationship Id="rId10" Type="http://schemas.openxmlformats.org/officeDocument/2006/relationships/image" Target="../media/image54.svg"/><Relationship Id="rId4" Type="http://schemas.openxmlformats.org/officeDocument/2006/relationships/image" Target="../media/image52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69.pn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52.pn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5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7CA5-E776-45DC-8A6F-61F81BE0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59" y="1122363"/>
            <a:ext cx="11598443" cy="2387600"/>
          </a:xfrm>
        </p:spPr>
        <p:txBody>
          <a:bodyPr>
            <a:no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Research Using Secondary Data</a:t>
            </a:r>
            <a:endParaRPr lang="en-US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F8C3-0544-41D9-8002-87D4C6DBA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Talal Alshihayb </a:t>
            </a:r>
          </a:p>
          <a:p>
            <a:r>
              <a:rPr lang="en-US" dirty="0"/>
              <a:t>5 February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E2B75C-4B13-4D3B-82DD-4B19CC839190}"/>
              </a:ext>
            </a:extLst>
          </p:cNvPr>
          <p:cNvSpPr txBox="1">
            <a:spLocks/>
          </p:cNvSpPr>
          <p:nvPr/>
        </p:nvSpPr>
        <p:spPr>
          <a:xfrm>
            <a:off x="1524000" y="688172"/>
            <a:ext cx="9144000" cy="46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DEPH 312 Principles of Scientific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0DE8D-E33C-47D7-8C72-0C3093FD020C}"/>
              </a:ext>
            </a:extLst>
          </p:cNvPr>
          <p:cNvSpPr txBox="1"/>
          <p:nvPr/>
        </p:nvSpPr>
        <p:spPr>
          <a:xfrm>
            <a:off x="4848626" y="541758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5F0A3871-F91A-4EEB-961E-68BA2AAF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0C3A-EFEA-4525-8AB5-6C9D39F8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Data types</a:t>
            </a:r>
          </a:p>
        </p:txBody>
      </p:sp>
      <p:pic>
        <p:nvPicPr>
          <p:cNvPr id="7" name="Graphic 6" descr="Normal Distribution with solid fill">
            <a:extLst>
              <a:ext uri="{FF2B5EF4-FFF2-40B4-BE49-F238E27FC236}">
                <a16:creationId xmlns:a16="http://schemas.microsoft.com/office/drawing/2014/main" id="{F9A35DE8-2101-4B4A-860F-DA68E8B14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696" y="2608521"/>
            <a:ext cx="2560320" cy="256032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814647AF-E6C3-42B1-9FB5-60262CF3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7552" y="2574851"/>
            <a:ext cx="2560320" cy="2560320"/>
          </a:xfrm>
          <a:prstGeom prst="rect">
            <a:avLst/>
          </a:prstGeom>
        </p:spPr>
      </p:pic>
      <p:pic>
        <p:nvPicPr>
          <p:cNvPr id="10" name="Graphic 9" descr="Normal Distribution with solid fill">
            <a:extLst>
              <a:ext uri="{FF2B5EF4-FFF2-40B4-BE49-F238E27FC236}">
                <a16:creationId xmlns:a16="http://schemas.microsoft.com/office/drawing/2014/main" id="{C05EB1F8-0376-49EE-87B4-2715BF29B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1296" y="2936253"/>
            <a:ext cx="2103120" cy="2103120"/>
          </a:xfrm>
          <a:prstGeom prst="rect">
            <a:avLst/>
          </a:prstGeom>
        </p:spPr>
      </p:pic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632D90C7-27F0-445B-9F97-56BBE047D8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2240" y="2850837"/>
            <a:ext cx="2103120" cy="2103120"/>
          </a:xfrm>
          <a:prstGeom prst="rect">
            <a:avLst/>
          </a:prstGeom>
        </p:spPr>
      </p:pic>
      <p:pic>
        <p:nvPicPr>
          <p:cNvPr id="15" name="Graphic 14" descr="Add with solid fill">
            <a:extLst>
              <a:ext uri="{FF2B5EF4-FFF2-40B4-BE49-F238E27FC236}">
                <a16:creationId xmlns:a16="http://schemas.microsoft.com/office/drawing/2014/main" id="{FEF1827E-58C9-47AC-8433-DDE45AC37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6367" y="366330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EEDDF5-1750-4ED9-AC19-731B1AAECC9B}"/>
              </a:ext>
            </a:extLst>
          </p:cNvPr>
          <p:cNvSpPr txBox="1"/>
          <p:nvPr/>
        </p:nvSpPr>
        <p:spPr>
          <a:xfrm>
            <a:off x="606122" y="4953957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Quantitative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323A0-8F89-44AD-AAA5-71EFD3E8E628}"/>
              </a:ext>
            </a:extLst>
          </p:cNvPr>
          <p:cNvSpPr txBox="1"/>
          <p:nvPr/>
        </p:nvSpPr>
        <p:spPr>
          <a:xfrm>
            <a:off x="4594752" y="4958210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Qualitative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7A113-2B0C-44BF-A6A9-936A067D9620}"/>
              </a:ext>
            </a:extLst>
          </p:cNvPr>
          <p:cNvSpPr txBox="1"/>
          <p:nvPr/>
        </p:nvSpPr>
        <p:spPr>
          <a:xfrm>
            <a:off x="9169800" y="4964235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Mixed</a:t>
            </a:r>
            <a:endParaRPr lang="en-US" sz="2000" dirty="0"/>
          </a:p>
        </p:txBody>
      </p:sp>
      <p:pic>
        <p:nvPicPr>
          <p:cNvPr id="11" name="Picture 10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A5BD515-B850-4CBC-A7D7-8584F3C7AE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6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3107-E78C-4522-8EE3-E99A1479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Data sources of quantitative data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E79054-1368-49A6-BE5B-C2D1AE76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8D0DA4-4A1B-4620-B8B5-454AEE19E80B}"/>
              </a:ext>
            </a:extLst>
          </p:cNvPr>
          <p:cNvSpPr txBox="1"/>
          <p:nvPr/>
        </p:nvSpPr>
        <p:spPr>
          <a:xfrm>
            <a:off x="3073404" y="6581632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KJ, Greenland S, Lash TL, editors. Modern epidemiology. Lippincott Williams &amp; Wilkins; 2021.</a:t>
            </a:r>
            <a:endParaRPr lang="en-US" sz="800" dirty="0"/>
          </a:p>
        </p:txBody>
      </p:sp>
      <p:pic>
        <p:nvPicPr>
          <p:cNvPr id="5" name="Graphic 4" descr="Tools outline">
            <a:extLst>
              <a:ext uri="{FF2B5EF4-FFF2-40B4-BE49-F238E27FC236}">
                <a16:creationId xmlns:a16="http://schemas.microsoft.com/office/drawing/2014/main" id="{6A83CDA5-004E-4BF9-BE66-A427DF8D6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802" y="2550330"/>
            <a:ext cx="2560320" cy="2560320"/>
          </a:xfrm>
          <a:prstGeom prst="rect">
            <a:avLst/>
          </a:prstGeom>
        </p:spPr>
      </p:pic>
      <p:pic>
        <p:nvPicPr>
          <p:cNvPr id="9" name="Graphic 8" descr="Recycle with solid fill">
            <a:extLst>
              <a:ext uri="{FF2B5EF4-FFF2-40B4-BE49-F238E27FC236}">
                <a16:creationId xmlns:a16="http://schemas.microsoft.com/office/drawing/2014/main" id="{62FFCFF1-B012-44C9-B903-12A113246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313" y="2550330"/>
            <a:ext cx="2560320" cy="25603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42E61-82EF-4A9B-98DE-1DC05ACD8DBD}"/>
              </a:ext>
            </a:extLst>
          </p:cNvPr>
          <p:cNvSpPr txBox="1"/>
          <p:nvPr/>
        </p:nvSpPr>
        <p:spPr>
          <a:xfrm>
            <a:off x="2174745" y="4971966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Primary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9A8C70-92BB-4117-B5BC-E680F5F560BA}"/>
              </a:ext>
            </a:extLst>
          </p:cNvPr>
          <p:cNvSpPr txBox="1"/>
          <p:nvPr/>
        </p:nvSpPr>
        <p:spPr>
          <a:xfrm>
            <a:off x="8377256" y="4971966"/>
            <a:ext cx="211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Secondary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491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3107-E78C-4522-8EE3-E99A1479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Data collection methods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A3E79054-1368-49A6-BE5B-C2D1AE76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6A9D81D-3890-4D12-AB73-CBF525901F23}"/>
              </a:ext>
            </a:extLst>
          </p:cNvPr>
          <p:cNvGrpSpPr/>
          <p:nvPr/>
        </p:nvGrpSpPr>
        <p:grpSpPr>
          <a:xfrm>
            <a:off x="2655839" y="2655886"/>
            <a:ext cx="2880985" cy="2596140"/>
            <a:chOff x="6299554" y="2656678"/>
            <a:chExt cx="2880985" cy="2596140"/>
          </a:xfrm>
        </p:grpSpPr>
        <p:pic>
          <p:nvPicPr>
            <p:cNvPr id="12" name="Graphic 11" descr="Folder Search with solid fill">
              <a:extLst>
                <a:ext uri="{FF2B5EF4-FFF2-40B4-BE49-F238E27FC236}">
                  <a16:creationId xmlns:a16="http://schemas.microsoft.com/office/drawing/2014/main" id="{5F3D76E1-1065-4918-9D5C-AE16BEE02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3809" y="2656678"/>
              <a:ext cx="1097280" cy="109728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93F776-4B4C-48F6-9C3A-18F15FF7622E}"/>
                </a:ext>
              </a:extLst>
            </p:cNvPr>
            <p:cNvSpPr txBox="1"/>
            <p:nvPr/>
          </p:nvSpPr>
          <p:spPr>
            <a:xfrm>
              <a:off x="6299554" y="3683158"/>
              <a:ext cx="28809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Extraction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Birth/death certificates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Medical records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Employment records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D256A8-7D65-4628-A1F2-DC04A7749D30}"/>
              </a:ext>
            </a:extLst>
          </p:cNvPr>
          <p:cNvGrpSpPr/>
          <p:nvPr/>
        </p:nvGrpSpPr>
        <p:grpSpPr>
          <a:xfrm>
            <a:off x="5345462" y="2564446"/>
            <a:ext cx="2125510" cy="1946168"/>
            <a:chOff x="6102077" y="3855701"/>
            <a:chExt cx="2125510" cy="1946168"/>
          </a:xfrm>
        </p:grpSpPr>
        <p:pic>
          <p:nvPicPr>
            <p:cNvPr id="10" name="Graphic 9" descr="Microscope with solid fill">
              <a:extLst>
                <a:ext uri="{FF2B5EF4-FFF2-40B4-BE49-F238E27FC236}">
                  <a16:creationId xmlns:a16="http://schemas.microsoft.com/office/drawing/2014/main" id="{A1F4C7D1-4692-42B2-B9E2-6220FC10F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16192" y="3855701"/>
              <a:ext cx="1097280" cy="109728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B509ED-1DE5-4402-B4FF-829852E2FB95}"/>
                </a:ext>
              </a:extLst>
            </p:cNvPr>
            <p:cNvSpPr txBox="1"/>
            <p:nvPr/>
          </p:nvSpPr>
          <p:spPr>
            <a:xfrm>
              <a:off x="6102077" y="4970872"/>
              <a:ext cx="2125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Biologic markers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27CB4D-F609-4695-ABE2-6D76A52EDD4B}"/>
              </a:ext>
            </a:extLst>
          </p:cNvPr>
          <p:cNvGrpSpPr/>
          <p:nvPr/>
        </p:nvGrpSpPr>
        <p:grpSpPr>
          <a:xfrm>
            <a:off x="7466930" y="2564446"/>
            <a:ext cx="2681223" cy="1956274"/>
            <a:chOff x="7566086" y="4260122"/>
            <a:chExt cx="2681223" cy="1956274"/>
          </a:xfrm>
        </p:grpSpPr>
        <p:pic>
          <p:nvPicPr>
            <p:cNvPr id="8" name="Graphic 7" descr="Compost with solid fill">
              <a:extLst>
                <a:ext uri="{FF2B5EF4-FFF2-40B4-BE49-F238E27FC236}">
                  <a16:creationId xmlns:a16="http://schemas.microsoft.com/office/drawing/2014/main" id="{3DE92FF1-F6BB-45B2-9C58-18190BD64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58057" y="4260122"/>
              <a:ext cx="1097280" cy="109728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32F5C2-BDE0-4C76-9879-2C8FDE8C79D2}"/>
                </a:ext>
              </a:extLst>
            </p:cNvPr>
            <p:cNvSpPr txBox="1"/>
            <p:nvPr/>
          </p:nvSpPr>
          <p:spPr>
            <a:xfrm>
              <a:off x="7566086" y="5385399"/>
              <a:ext cx="26812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Environmental samples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B3F95C-FEFA-4B38-B980-47619C1D52DA}"/>
              </a:ext>
            </a:extLst>
          </p:cNvPr>
          <p:cNvGrpSpPr/>
          <p:nvPr/>
        </p:nvGrpSpPr>
        <p:grpSpPr>
          <a:xfrm>
            <a:off x="9989506" y="2564446"/>
            <a:ext cx="2053527" cy="1586942"/>
            <a:chOff x="6880734" y="5092124"/>
            <a:chExt cx="2053527" cy="1586942"/>
          </a:xfrm>
        </p:grpSpPr>
        <p:pic>
          <p:nvPicPr>
            <p:cNvPr id="6" name="Graphic 5" descr="Alterations &amp; Tailoring with solid fill">
              <a:extLst>
                <a:ext uri="{FF2B5EF4-FFF2-40B4-BE49-F238E27FC236}">
                  <a16:creationId xmlns:a16="http://schemas.microsoft.com/office/drawing/2014/main" id="{EBCBEF27-7BDC-462A-B310-76582030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8857" y="5092124"/>
              <a:ext cx="1097280" cy="109728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7FB1FA7-CD80-4A75-B61B-1D81D56A0A5E}"/>
                </a:ext>
              </a:extLst>
            </p:cNvPr>
            <p:cNvSpPr txBox="1"/>
            <p:nvPr/>
          </p:nvSpPr>
          <p:spPr>
            <a:xfrm>
              <a:off x="6880734" y="6217401"/>
              <a:ext cx="20535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Examination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49C282-A530-4F40-BF8D-846878DE9BB2}"/>
              </a:ext>
            </a:extLst>
          </p:cNvPr>
          <p:cNvGrpSpPr/>
          <p:nvPr/>
        </p:nvGrpSpPr>
        <p:grpSpPr>
          <a:xfrm>
            <a:off x="467513" y="2564446"/>
            <a:ext cx="2118434" cy="1841386"/>
            <a:chOff x="467513" y="2564446"/>
            <a:chExt cx="2118434" cy="18413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DA3F53-AFFF-4FCD-9998-B276E500CBF1}"/>
                </a:ext>
              </a:extLst>
            </p:cNvPr>
            <p:cNvSpPr txBox="1"/>
            <p:nvPr/>
          </p:nvSpPr>
          <p:spPr>
            <a:xfrm>
              <a:off x="467513" y="3667168"/>
              <a:ext cx="21184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Questionnaire</a:t>
              </a:r>
              <a:r>
                <a:rPr lang="en-US" dirty="0"/>
                <a:t> (most frequent)</a:t>
              </a:r>
            </a:p>
          </p:txBody>
        </p:sp>
        <p:pic>
          <p:nvPicPr>
            <p:cNvPr id="38" name="Graphic 37" descr="Clipboard with solid fill">
              <a:extLst>
                <a:ext uri="{FF2B5EF4-FFF2-40B4-BE49-F238E27FC236}">
                  <a16:creationId xmlns:a16="http://schemas.microsoft.com/office/drawing/2014/main" id="{CC2FE01B-DFE1-443B-8573-41BD00A8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0478" y="2564446"/>
              <a:ext cx="1097280" cy="10972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D0DA4-4A1B-4620-B8B5-454AEE19E80B}"/>
              </a:ext>
            </a:extLst>
          </p:cNvPr>
          <p:cNvSpPr txBox="1"/>
          <p:nvPr/>
        </p:nvSpPr>
        <p:spPr>
          <a:xfrm>
            <a:off x="3073404" y="6581632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KJ, Greenland S, Lash TL, editors. Modern epidemiology. Lippincott Williams &amp; Wilkins; 2021.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612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9B31-DF31-418E-AFE4-F1F045A1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Questionnaire administration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94A47DD-B140-48AA-B63B-56AB5A8EC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02A00A-D73B-43C3-9DAF-16862BFFB817}"/>
              </a:ext>
            </a:extLst>
          </p:cNvPr>
          <p:cNvGrpSpPr/>
          <p:nvPr/>
        </p:nvGrpSpPr>
        <p:grpSpPr>
          <a:xfrm>
            <a:off x="1789832" y="5317830"/>
            <a:ext cx="1608794" cy="1004758"/>
            <a:chOff x="5623377" y="5382479"/>
            <a:chExt cx="1608794" cy="1004758"/>
          </a:xfrm>
        </p:grpSpPr>
        <p:pic>
          <p:nvPicPr>
            <p:cNvPr id="9" name="Graphic 8" descr="Receiver with solid fill">
              <a:extLst>
                <a:ext uri="{FF2B5EF4-FFF2-40B4-BE49-F238E27FC236}">
                  <a16:creationId xmlns:a16="http://schemas.microsoft.com/office/drawing/2014/main" id="{CE9A52CB-F9CA-4471-BE5A-2A72AF114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10795" y="5382479"/>
              <a:ext cx="731520" cy="7315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3F32C-924B-4546-8E92-5297D889BAC8}"/>
                </a:ext>
              </a:extLst>
            </p:cNvPr>
            <p:cNvSpPr txBox="1"/>
            <p:nvPr/>
          </p:nvSpPr>
          <p:spPr>
            <a:xfrm>
              <a:off x="5623377" y="6009102"/>
              <a:ext cx="1608794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Telephone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53CB74-169E-4C52-801E-84D15338A3AA}"/>
              </a:ext>
            </a:extLst>
          </p:cNvPr>
          <p:cNvGrpSpPr/>
          <p:nvPr/>
        </p:nvGrpSpPr>
        <p:grpSpPr>
          <a:xfrm>
            <a:off x="3209386" y="5142035"/>
            <a:ext cx="2742845" cy="1161601"/>
            <a:chOff x="7322429" y="5321730"/>
            <a:chExt cx="2742845" cy="1161601"/>
          </a:xfrm>
        </p:grpSpPr>
        <p:pic>
          <p:nvPicPr>
            <p:cNvPr id="11" name="Graphic 10" descr="Call center with solid fill">
              <a:extLst>
                <a:ext uri="{FF2B5EF4-FFF2-40B4-BE49-F238E27FC236}">
                  <a16:creationId xmlns:a16="http://schemas.microsoft.com/office/drawing/2014/main" id="{A9D55658-E82E-4C48-9191-6100CD6EF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57959" y="5321730"/>
              <a:ext cx="822960" cy="822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E0525-C793-4B1C-94D2-E96BD15170D1}"/>
                </a:ext>
              </a:extLst>
            </p:cNvPr>
            <p:cNvSpPr txBox="1"/>
            <p:nvPr/>
          </p:nvSpPr>
          <p:spPr>
            <a:xfrm>
              <a:off x="7322429" y="6113999"/>
              <a:ext cx="274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Internet videoconference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489D16-2098-44C8-8A4E-C04BF5626047}"/>
              </a:ext>
            </a:extLst>
          </p:cNvPr>
          <p:cNvGrpSpPr/>
          <p:nvPr/>
        </p:nvGrpSpPr>
        <p:grpSpPr>
          <a:xfrm>
            <a:off x="117860" y="5321950"/>
            <a:ext cx="1608794" cy="981686"/>
            <a:chOff x="4276367" y="5405552"/>
            <a:chExt cx="1608794" cy="981686"/>
          </a:xfrm>
        </p:grpSpPr>
        <p:pic>
          <p:nvPicPr>
            <p:cNvPr id="7" name="Graphic 6" descr="Man with solid fill">
              <a:extLst>
                <a:ext uri="{FF2B5EF4-FFF2-40B4-BE49-F238E27FC236}">
                  <a16:creationId xmlns:a16="http://schemas.microsoft.com/office/drawing/2014/main" id="{4E4BDDC3-0E86-44C2-985E-8BD451581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91903" y="5405552"/>
              <a:ext cx="640080" cy="640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C6915-A4F6-4EE7-B531-7787434612EF}"/>
                </a:ext>
              </a:extLst>
            </p:cNvPr>
            <p:cNvSpPr txBox="1"/>
            <p:nvPr/>
          </p:nvSpPr>
          <p:spPr>
            <a:xfrm>
              <a:off x="4276367" y="6009103"/>
              <a:ext cx="1608794" cy="37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In-person</a:t>
              </a:r>
            </a:p>
          </p:txBody>
        </p:sp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B7529C44-953B-4100-89C7-00449501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3297" y="5405552"/>
              <a:ext cx="640080" cy="64008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C86C625-2D94-4D8B-B42B-E70A2D95B9B5}"/>
              </a:ext>
            </a:extLst>
          </p:cNvPr>
          <p:cNvGrpSpPr/>
          <p:nvPr/>
        </p:nvGrpSpPr>
        <p:grpSpPr>
          <a:xfrm>
            <a:off x="8829295" y="2559817"/>
            <a:ext cx="2179434" cy="1283732"/>
            <a:chOff x="9143138" y="3212432"/>
            <a:chExt cx="2179434" cy="1283732"/>
          </a:xfrm>
        </p:grpSpPr>
        <p:pic>
          <p:nvPicPr>
            <p:cNvPr id="32" name="Graphic 31" descr="Selfie Stick with solid fill">
              <a:extLst>
                <a:ext uri="{FF2B5EF4-FFF2-40B4-BE49-F238E27FC236}">
                  <a16:creationId xmlns:a16="http://schemas.microsoft.com/office/drawing/2014/main" id="{D38FA935-21B2-4507-B296-1449D3E2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70788" y="3212432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2E5684-B1DC-489C-BE31-0857F4064BFE}"/>
                </a:ext>
              </a:extLst>
            </p:cNvPr>
            <p:cNvSpPr txBox="1"/>
            <p:nvPr/>
          </p:nvSpPr>
          <p:spPr>
            <a:xfrm>
              <a:off x="9143138" y="4126832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Self-administered</a:t>
              </a:r>
            </a:p>
          </p:txBody>
        </p:sp>
      </p:grpSp>
      <p:pic>
        <p:nvPicPr>
          <p:cNvPr id="36" name="Graphic 35" descr="Clipboard with solid fill">
            <a:extLst>
              <a:ext uri="{FF2B5EF4-FFF2-40B4-BE49-F238E27FC236}">
                <a16:creationId xmlns:a16="http://schemas.microsoft.com/office/drawing/2014/main" id="{1815426A-EF77-47E1-82FF-D66FD0717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4480" y="1377176"/>
            <a:ext cx="1463040" cy="14630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6FC43691-DEEF-47AA-BA74-5E82D3D4BA62}"/>
              </a:ext>
            </a:extLst>
          </p:cNvPr>
          <p:cNvGrpSpPr/>
          <p:nvPr/>
        </p:nvGrpSpPr>
        <p:grpSpPr>
          <a:xfrm>
            <a:off x="6887664" y="5226452"/>
            <a:ext cx="2179434" cy="1161374"/>
            <a:chOff x="5817788" y="5194885"/>
            <a:chExt cx="2179434" cy="1161374"/>
          </a:xfrm>
        </p:grpSpPr>
        <p:pic>
          <p:nvPicPr>
            <p:cNvPr id="50" name="Graphic 49" descr="Volume with solid fill">
              <a:extLst>
                <a:ext uri="{FF2B5EF4-FFF2-40B4-BE49-F238E27FC236}">
                  <a16:creationId xmlns:a16="http://schemas.microsoft.com/office/drawing/2014/main" id="{4B97576E-508B-476A-B4B7-4272028A3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67342" y="5194885"/>
              <a:ext cx="914400" cy="9144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30E53A-F9BA-49A5-8D18-5AF268335BBC}"/>
                </a:ext>
              </a:extLst>
            </p:cNvPr>
            <p:cNvSpPr txBox="1"/>
            <p:nvPr/>
          </p:nvSpPr>
          <p:spPr>
            <a:xfrm>
              <a:off x="5817788" y="5986927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Audio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F3381C-2A9E-4075-BCED-CA85CA4AC3D6}"/>
              </a:ext>
            </a:extLst>
          </p:cNvPr>
          <p:cNvGrpSpPr/>
          <p:nvPr/>
        </p:nvGrpSpPr>
        <p:grpSpPr>
          <a:xfrm>
            <a:off x="7929385" y="5170436"/>
            <a:ext cx="2179434" cy="1245886"/>
            <a:chOff x="7108590" y="5154383"/>
            <a:chExt cx="2179434" cy="1245886"/>
          </a:xfrm>
        </p:grpSpPr>
        <p:pic>
          <p:nvPicPr>
            <p:cNvPr id="48" name="Graphic 47" descr="Video camera with solid fill">
              <a:extLst>
                <a:ext uri="{FF2B5EF4-FFF2-40B4-BE49-F238E27FC236}">
                  <a16:creationId xmlns:a16="http://schemas.microsoft.com/office/drawing/2014/main" id="{9E789451-AB47-45CE-94B2-1D04F79A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17224" y="5154383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1734F4-16A5-4609-807A-9CAC23114431}"/>
                </a:ext>
              </a:extLst>
            </p:cNvPr>
            <p:cNvSpPr txBox="1"/>
            <p:nvPr/>
          </p:nvSpPr>
          <p:spPr>
            <a:xfrm>
              <a:off x="7108590" y="6030937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Video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42D84F-D873-49C5-B718-40D595FDF478}"/>
              </a:ext>
            </a:extLst>
          </p:cNvPr>
          <p:cNvGrpSpPr/>
          <p:nvPr/>
        </p:nvGrpSpPr>
        <p:grpSpPr>
          <a:xfrm>
            <a:off x="8971106" y="5117460"/>
            <a:ext cx="2179434" cy="1292642"/>
            <a:chOff x="8484183" y="5108663"/>
            <a:chExt cx="2179434" cy="1292642"/>
          </a:xfrm>
        </p:grpSpPr>
        <p:pic>
          <p:nvPicPr>
            <p:cNvPr id="46" name="Graphic 45" descr="Document with solid fill">
              <a:extLst>
                <a:ext uri="{FF2B5EF4-FFF2-40B4-BE49-F238E27FC236}">
                  <a16:creationId xmlns:a16="http://schemas.microsoft.com/office/drawing/2014/main" id="{F622149D-C714-41DD-9CA8-A7286ED0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88625" y="5108663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54EFC4-AB11-4926-8E44-E5B05CC39777}"/>
                </a:ext>
              </a:extLst>
            </p:cNvPr>
            <p:cNvSpPr txBox="1"/>
            <p:nvPr/>
          </p:nvSpPr>
          <p:spPr>
            <a:xfrm>
              <a:off x="8484183" y="6031973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Paper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5260E8-57D9-4106-8FC2-BBF30E036617}"/>
              </a:ext>
            </a:extLst>
          </p:cNvPr>
          <p:cNvGrpSpPr/>
          <p:nvPr/>
        </p:nvGrpSpPr>
        <p:grpSpPr>
          <a:xfrm>
            <a:off x="10165190" y="5044031"/>
            <a:ext cx="2179434" cy="1376582"/>
            <a:chOff x="9813309" y="5058896"/>
            <a:chExt cx="2179434" cy="137658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401B0D-6099-4F66-A7AA-43C56707319A}"/>
                </a:ext>
              </a:extLst>
            </p:cNvPr>
            <p:cNvGrpSpPr/>
            <p:nvPr/>
          </p:nvGrpSpPr>
          <p:grpSpPr>
            <a:xfrm>
              <a:off x="10524339" y="5058896"/>
              <a:ext cx="1045527" cy="1037428"/>
              <a:chOff x="10528317" y="5241273"/>
              <a:chExt cx="1045527" cy="1037428"/>
            </a:xfrm>
          </p:grpSpPr>
          <p:pic>
            <p:nvPicPr>
              <p:cNvPr id="40" name="Graphic 39" descr="Tablet with solid fill">
                <a:extLst>
                  <a:ext uri="{FF2B5EF4-FFF2-40B4-BE49-F238E27FC236}">
                    <a16:creationId xmlns:a16="http://schemas.microsoft.com/office/drawing/2014/main" id="{1BB570FB-E63B-4445-9C84-E725A13B5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0738387" y="5730061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42" name="Graphic 41" descr="Smart Phone with solid fill">
                <a:extLst>
                  <a:ext uri="{FF2B5EF4-FFF2-40B4-BE49-F238E27FC236}">
                    <a16:creationId xmlns:a16="http://schemas.microsoft.com/office/drawing/2014/main" id="{9B14C17C-5DF3-428D-A969-A2490B3D2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1025204" y="5241273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44" name="Graphic 43" descr="Laptop with solid fill">
                <a:extLst>
                  <a:ext uri="{FF2B5EF4-FFF2-40B4-BE49-F238E27FC236}">
                    <a16:creationId xmlns:a16="http://schemas.microsoft.com/office/drawing/2014/main" id="{9110C588-E90E-4ADA-8993-212BF8CB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528317" y="5282437"/>
                <a:ext cx="548640" cy="54864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A557B6-AE5A-4115-B926-921278C4B6D2}"/>
                </a:ext>
              </a:extLst>
            </p:cNvPr>
            <p:cNvSpPr txBox="1"/>
            <p:nvPr/>
          </p:nvSpPr>
          <p:spPr>
            <a:xfrm>
              <a:off x="9813309" y="6066146"/>
              <a:ext cx="217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Electronic device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1D8935-2256-4128-9BA7-83C25A725F6C}"/>
              </a:ext>
            </a:extLst>
          </p:cNvPr>
          <p:cNvGrpSpPr/>
          <p:nvPr/>
        </p:nvGrpSpPr>
        <p:grpSpPr>
          <a:xfrm>
            <a:off x="1122473" y="2743779"/>
            <a:ext cx="2880306" cy="1099770"/>
            <a:chOff x="1122473" y="3697354"/>
            <a:chExt cx="2880306" cy="1099770"/>
          </a:xfrm>
        </p:grpSpPr>
        <p:pic>
          <p:nvPicPr>
            <p:cNvPr id="38" name="Graphic 37" descr="Chat with solid fill">
              <a:extLst>
                <a:ext uri="{FF2B5EF4-FFF2-40B4-BE49-F238E27FC236}">
                  <a16:creationId xmlns:a16="http://schemas.microsoft.com/office/drawing/2014/main" id="{DEF145F1-CB76-4A17-ABA0-C74CEE86E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5844" y="3697354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714CF4-AC99-4FFD-99B2-D22EE7447341}"/>
                </a:ext>
              </a:extLst>
            </p:cNvPr>
            <p:cNvSpPr txBox="1"/>
            <p:nvPr/>
          </p:nvSpPr>
          <p:spPr>
            <a:xfrm>
              <a:off x="1122473" y="4427792"/>
              <a:ext cx="2880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Interviewer-administered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C6D210-7FCE-4DFE-B596-7DF6F42DD156}"/>
              </a:ext>
            </a:extLst>
          </p:cNvPr>
          <p:cNvCxnSpPr>
            <a:stCxn id="36" idx="1"/>
            <a:endCxn id="38" idx="0"/>
          </p:cNvCxnSpPr>
          <p:nvPr/>
        </p:nvCxnSpPr>
        <p:spPr>
          <a:xfrm flipH="1">
            <a:off x="2533044" y="2108696"/>
            <a:ext cx="2831436" cy="635083"/>
          </a:xfrm>
          <a:prstGeom prst="straightConnector1">
            <a:avLst/>
          </a:prstGeom>
          <a:ln w="28575">
            <a:solidFill>
              <a:srgbClr val="2A9D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82640B-17D5-4A6C-93C8-BCB2690BCDD7}"/>
              </a:ext>
            </a:extLst>
          </p:cNvPr>
          <p:cNvCxnSpPr>
            <a:cxnSpLocks/>
            <a:stCxn id="36" idx="3"/>
            <a:endCxn id="32" idx="0"/>
          </p:cNvCxnSpPr>
          <p:nvPr/>
        </p:nvCxnSpPr>
        <p:spPr>
          <a:xfrm>
            <a:off x="6827520" y="2108696"/>
            <a:ext cx="3086625" cy="451121"/>
          </a:xfrm>
          <a:prstGeom prst="straightConnector1">
            <a:avLst/>
          </a:prstGeom>
          <a:ln w="28575">
            <a:solidFill>
              <a:srgbClr val="2A9D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6B14158-1B0B-412C-8FE1-56811B91CDBD}"/>
              </a:ext>
            </a:extLst>
          </p:cNvPr>
          <p:cNvCxnSpPr>
            <a:stCxn id="56" idx="2"/>
          </p:cNvCxnSpPr>
          <p:nvPr/>
        </p:nvCxnSpPr>
        <p:spPr>
          <a:xfrm flipH="1">
            <a:off x="973476" y="3843549"/>
            <a:ext cx="1589150" cy="1326887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0A7C1E3-8829-4A40-8602-CF0D3C0B77FB}"/>
              </a:ext>
            </a:extLst>
          </p:cNvPr>
          <p:cNvCxnSpPr>
            <a:cxnSpLocks/>
            <a:stCxn id="56" idx="2"/>
            <a:endCxn id="9" idx="0"/>
          </p:cNvCxnSpPr>
          <p:nvPr/>
        </p:nvCxnSpPr>
        <p:spPr>
          <a:xfrm flipH="1">
            <a:off x="2543010" y="3843549"/>
            <a:ext cx="19616" cy="1474281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F743FF-3C50-4E26-A161-F8C5A5B1742F}"/>
              </a:ext>
            </a:extLst>
          </p:cNvPr>
          <p:cNvCxnSpPr>
            <a:cxnSpLocks/>
            <a:stCxn id="56" idx="2"/>
            <a:endCxn id="11" idx="0"/>
          </p:cNvCxnSpPr>
          <p:nvPr/>
        </p:nvCxnSpPr>
        <p:spPr>
          <a:xfrm>
            <a:off x="2562626" y="3843549"/>
            <a:ext cx="1993770" cy="1298486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EB0B83D-64AC-49EE-97C9-457467AF3440}"/>
              </a:ext>
            </a:extLst>
          </p:cNvPr>
          <p:cNvCxnSpPr>
            <a:cxnSpLocks/>
            <a:stCxn id="34" idx="2"/>
            <a:endCxn id="50" idx="0"/>
          </p:cNvCxnSpPr>
          <p:nvPr/>
        </p:nvCxnSpPr>
        <p:spPr>
          <a:xfrm flipH="1">
            <a:off x="7994418" y="3843549"/>
            <a:ext cx="1924594" cy="1382903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9E837F8-A722-4EB1-AC90-50398D1E47E0}"/>
              </a:ext>
            </a:extLst>
          </p:cNvPr>
          <p:cNvCxnSpPr>
            <a:cxnSpLocks/>
            <a:stCxn id="34" idx="2"/>
            <a:endCxn id="48" idx="0"/>
          </p:cNvCxnSpPr>
          <p:nvPr/>
        </p:nvCxnSpPr>
        <p:spPr>
          <a:xfrm flipH="1">
            <a:off x="8995219" y="3843549"/>
            <a:ext cx="923793" cy="1326887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28A6654-4091-4200-BFAF-265748575B28}"/>
              </a:ext>
            </a:extLst>
          </p:cNvPr>
          <p:cNvCxnSpPr>
            <a:cxnSpLocks/>
            <a:stCxn id="34" idx="2"/>
            <a:endCxn id="46" idx="0"/>
          </p:cNvCxnSpPr>
          <p:nvPr/>
        </p:nvCxnSpPr>
        <p:spPr>
          <a:xfrm>
            <a:off x="9919012" y="3843549"/>
            <a:ext cx="113736" cy="1273911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AAF52CF-987C-44BF-8617-BCAE3E123B45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919012" y="3843549"/>
            <a:ext cx="1413302" cy="1137205"/>
          </a:xfrm>
          <a:prstGeom prst="straightConnector1">
            <a:avLst/>
          </a:prstGeom>
          <a:ln>
            <a:solidFill>
              <a:srgbClr val="2A9D9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72C2B8D-5500-42AD-B373-BD732F3C9748}"/>
              </a:ext>
            </a:extLst>
          </p:cNvPr>
          <p:cNvSpPr txBox="1"/>
          <p:nvPr/>
        </p:nvSpPr>
        <p:spPr>
          <a:xfrm>
            <a:off x="3073404" y="6581632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Rothman KJ, Greenland S, Lash TL, editors. Modern epidemiology. Lippincott Williams &amp; Wilkins; 2021.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3334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4BA4DBC-59F5-4453-98E7-8F19360C7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28291-EFBC-4DD6-88AC-4FC27EDEA96A}"/>
              </a:ext>
            </a:extLst>
          </p:cNvPr>
          <p:cNvSpPr txBox="1"/>
          <p:nvPr/>
        </p:nvSpPr>
        <p:spPr>
          <a:xfrm>
            <a:off x="2807494" y="1825625"/>
            <a:ext cx="630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w Cen MT" panose="020B0602020104020603" pitchFamily="34" charset="0"/>
              </a:rPr>
              <a:t>Once variables are 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91970-5593-4038-9F30-D3035AB219D2}"/>
              </a:ext>
            </a:extLst>
          </p:cNvPr>
          <p:cNvSpPr txBox="1"/>
          <p:nvPr/>
        </p:nvSpPr>
        <p:spPr>
          <a:xfrm>
            <a:off x="264319" y="4418806"/>
            <a:ext cx="461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0"/>
              </a:rPr>
              <a:t>Use a pre-validated questionnaire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DDEE3-F437-43EC-B4E2-5DE471C7F4BF}"/>
              </a:ext>
            </a:extLst>
          </p:cNvPr>
          <p:cNvSpPr txBox="1"/>
          <p:nvPr/>
        </p:nvSpPr>
        <p:spPr>
          <a:xfrm>
            <a:off x="6531304" y="4418805"/>
            <a:ext cx="461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" panose="020B0602020104020603" pitchFamily="34" charset="0"/>
              </a:rPr>
              <a:t>Develop your own questionnaire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47D627-0C90-4649-B03C-02EFB40ACF8A}"/>
              </a:ext>
            </a:extLst>
          </p:cNvPr>
          <p:cNvCxnSpPr>
            <a:endCxn id="6" idx="0"/>
          </p:cNvCxnSpPr>
          <p:nvPr/>
        </p:nvCxnSpPr>
        <p:spPr>
          <a:xfrm flipH="1">
            <a:off x="2574277" y="2533511"/>
            <a:ext cx="3521723" cy="1885295"/>
          </a:xfrm>
          <a:prstGeom prst="straightConnector1">
            <a:avLst/>
          </a:prstGeom>
          <a:ln w="28575">
            <a:solidFill>
              <a:srgbClr val="2A9D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BA1709-585F-4A1A-882F-9D236417D47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096000" y="2533510"/>
            <a:ext cx="2745262" cy="1885295"/>
          </a:xfrm>
          <a:prstGeom prst="straightConnector1">
            <a:avLst/>
          </a:prstGeom>
          <a:ln w="28575">
            <a:solidFill>
              <a:srgbClr val="2A9D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837EEFF-A926-15A1-0285-83F46092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Questionnaire</a:t>
            </a:r>
          </a:p>
        </p:txBody>
      </p:sp>
    </p:spTree>
    <p:extLst>
      <p:ext uri="{BB962C8B-B14F-4D97-AF65-F5344CB8AC3E}">
        <p14:creationId xmlns:p14="http://schemas.microsoft.com/office/powerpoint/2010/main" val="3026075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collected by others</a:t>
            </a:r>
          </a:p>
          <a:p>
            <a:pPr lvl="1"/>
            <a:r>
              <a:rPr lang="en-US" dirty="0"/>
              <a:t>RCT</a:t>
            </a:r>
          </a:p>
          <a:p>
            <a:pPr lvl="1"/>
            <a:r>
              <a:rPr lang="en-US" dirty="0"/>
              <a:t>Cohort</a:t>
            </a:r>
          </a:p>
          <a:p>
            <a:pPr lvl="1"/>
            <a:r>
              <a:rPr lang="en-US" dirty="0"/>
              <a:t>Health records (electronic or paper)</a:t>
            </a:r>
          </a:p>
          <a:p>
            <a:pPr lvl="1"/>
            <a:r>
              <a:rPr lang="en-US" dirty="0"/>
              <a:t>Birth/death certificates</a:t>
            </a:r>
          </a:p>
          <a:p>
            <a:pPr lvl="1"/>
            <a:r>
              <a:rPr lang="en-US" dirty="0"/>
              <a:t>National surveillance data</a:t>
            </a:r>
          </a:p>
          <a:p>
            <a:pPr lvl="1"/>
            <a:r>
              <a:rPr lang="en-US" dirty="0"/>
              <a:t>Publicly available data by other entities (government, internet, non-profit, private, social media)</a:t>
            </a:r>
          </a:p>
          <a:p>
            <a:pPr lvl="1"/>
            <a:r>
              <a:rPr lang="en-US" dirty="0"/>
              <a:t>Data available upon request from other entities ((government, internet, non-profit, private, social media)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8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RCT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studies use data from other RCTs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2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Cohort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studies use data from other cohorts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8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028443" y="5508533"/>
          <a:ext cx="1005840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523810" imgH="1523810" progId="MSPhotoEd.3">
                  <p:embed/>
                </p:oleObj>
              </mc:Choice>
              <mc:Fallback>
                <p:oleObj name="Photo Editor Photo" r:id="rId2" imgW="1523810" imgH="1523810" progId="MSPhotoEd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8443" y="5508533"/>
                        <a:ext cx="1005840" cy="1005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01968" y="6603019"/>
            <a:ext cx="116745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(Bell, Rose, &amp; Damon, 1966; Bell, Rose, &amp; Damon, 1972; R. Feldman, </a:t>
            </a:r>
            <a:r>
              <a:rPr lang="en-US" sz="900" dirty="0" err="1"/>
              <a:t>Dpurlass</a:t>
            </a:r>
            <a:r>
              <a:rPr lang="en-US" sz="900" dirty="0"/>
              <a:t>, Loftus, </a:t>
            </a:r>
            <a:r>
              <a:rPr lang="en-US" sz="900" dirty="0" err="1"/>
              <a:t>Kapur</a:t>
            </a:r>
            <a:r>
              <a:rPr lang="en-US" sz="900" dirty="0"/>
              <a:t>, &amp; Chauncey, 1982; R. S. Feldman, </a:t>
            </a:r>
            <a:r>
              <a:rPr lang="en-US" sz="900" dirty="0" err="1"/>
              <a:t>Alman</a:t>
            </a:r>
            <a:r>
              <a:rPr lang="en-US" sz="900" dirty="0"/>
              <a:t>, &amp; Chauncey, 1986; </a:t>
            </a:r>
            <a:r>
              <a:rPr lang="en-US" sz="900" dirty="0" err="1"/>
              <a:t>Kapur</a:t>
            </a:r>
            <a:r>
              <a:rPr lang="en-US" sz="900" dirty="0"/>
              <a:t>, Glass, Loftus, </a:t>
            </a:r>
            <a:r>
              <a:rPr lang="en-US" sz="900" dirty="0" err="1"/>
              <a:t>Alman</a:t>
            </a:r>
            <a:r>
              <a:rPr lang="en-US" sz="900" dirty="0"/>
              <a:t>, &amp; Feller, 1972)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81" y="1339917"/>
            <a:ext cx="8568574" cy="5212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13" y="2289545"/>
            <a:ext cx="214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men (98%)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Veterans (mostly)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Married (mostly)</a:t>
            </a:r>
          </a:p>
        </p:txBody>
      </p:sp>
      <p:pic>
        <p:nvPicPr>
          <p:cNvPr id="2" name="Picture 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D54CFDB-4D68-8176-3BBE-18E9853AB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89BB52-6BE2-5FCB-DC40-E2714C056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2" t="30491" r="38616" b="45013"/>
          <a:stretch/>
        </p:blipFill>
        <p:spPr>
          <a:xfrm>
            <a:off x="569825" y="265062"/>
            <a:ext cx="9692640" cy="33379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90A892-637D-667D-F41E-61D0FE4FDC1D}"/>
              </a:ext>
            </a:extLst>
          </p:cNvPr>
          <p:cNvGrpSpPr>
            <a:grpSpLocks noChangeAspect="1"/>
          </p:cNvGrpSpPr>
          <p:nvPr/>
        </p:nvGrpSpPr>
        <p:grpSpPr>
          <a:xfrm>
            <a:off x="1588511" y="3931002"/>
            <a:ext cx="3200400" cy="2380898"/>
            <a:chOff x="6297976" y="1933603"/>
            <a:chExt cx="2481687" cy="1846218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EF38EC62-5FE7-025B-4D66-52CE82909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976" y="3249284"/>
              <a:ext cx="548810" cy="52688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40A58C-44F5-1E4E-7DD9-BEA5BFF4EBA7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6846786" y="3505416"/>
              <a:ext cx="1384067" cy="731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Kidneys with solid fill">
              <a:extLst>
                <a:ext uri="{FF2B5EF4-FFF2-40B4-BE49-F238E27FC236}">
                  <a16:creationId xmlns:a16="http://schemas.microsoft.com/office/drawing/2014/main" id="{2FBAF9BD-5575-1CC4-96AE-AB9DB3E1F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30853" y="3231010"/>
              <a:ext cx="548810" cy="548811"/>
            </a:xfrm>
            <a:prstGeom prst="rect">
              <a:avLst/>
            </a:prstGeom>
          </p:spPr>
        </p:pic>
        <p:pic>
          <p:nvPicPr>
            <p:cNvPr id="10" name="Graphic 9" descr="Question Mark with solid fill">
              <a:extLst>
                <a:ext uri="{FF2B5EF4-FFF2-40B4-BE49-F238E27FC236}">
                  <a16:creationId xmlns:a16="http://schemas.microsoft.com/office/drawing/2014/main" id="{045D7F51-F2C2-658F-C340-0B182AAD9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402" y="3105276"/>
              <a:ext cx="343006" cy="343007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14CCE74-C5A1-E095-F3D7-88107BF10907}"/>
                </a:ext>
              </a:extLst>
            </p:cNvPr>
            <p:cNvCxnSpPr>
              <a:cxnSpLocks/>
              <a:stCxn id="15" idx="1"/>
              <a:endCxn id="7" idx="0"/>
            </p:cNvCxnSpPr>
            <p:nvPr/>
          </p:nvCxnSpPr>
          <p:spPr>
            <a:xfrm flipH="1">
              <a:off x="6572381" y="2207923"/>
              <a:ext cx="688559" cy="1041361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A90C76-E0A0-1962-F92F-9A55AC868E0C}"/>
                </a:ext>
              </a:extLst>
            </p:cNvPr>
            <p:cNvCxnSpPr>
              <a:cxnSpLocks/>
              <a:stCxn id="15" idx="3"/>
              <a:endCxn id="9" idx="0"/>
            </p:cNvCxnSpPr>
            <p:nvPr/>
          </p:nvCxnSpPr>
          <p:spPr>
            <a:xfrm>
              <a:off x="7809580" y="2207923"/>
              <a:ext cx="695678" cy="1023087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Alterations &amp; Tailoring with solid fill">
              <a:extLst>
                <a:ext uri="{FF2B5EF4-FFF2-40B4-BE49-F238E27FC236}">
                  <a16:creationId xmlns:a16="http://schemas.microsoft.com/office/drawing/2014/main" id="{4EADD1E7-B9C8-4806-E7DC-EC06E9BEE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61220" y="2409144"/>
              <a:ext cx="365760" cy="365760"/>
            </a:xfrm>
            <a:prstGeom prst="rect">
              <a:avLst/>
            </a:prstGeom>
          </p:spPr>
        </p:pic>
        <p:pic>
          <p:nvPicPr>
            <p:cNvPr id="14" name="Graphic 13" descr="Close outline">
              <a:extLst>
                <a:ext uri="{FF2B5EF4-FFF2-40B4-BE49-F238E27FC236}">
                  <a16:creationId xmlns:a16="http://schemas.microsoft.com/office/drawing/2014/main" id="{8A3BFC65-6BE1-039E-C459-F98375E9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21817" y="2458990"/>
              <a:ext cx="274320" cy="274320"/>
            </a:xfrm>
            <a:prstGeom prst="rect">
              <a:avLst/>
            </a:prstGeom>
          </p:spPr>
        </p:pic>
        <p:pic>
          <p:nvPicPr>
            <p:cNvPr id="15" name="Graphic 14" descr="Smoking with solid fill">
              <a:extLst>
                <a:ext uri="{FF2B5EF4-FFF2-40B4-BE49-F238E27FC236}">
                  <a16:creationId xmlns:a16="http://schemas.microsoft.com/office/drawing/2014/main" id="{FF5AF570-EE29-13D6-752B-F3F1E5643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60940" y="1933603"/>
              <a:ext cx="548640" cy="54864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BDFC19-D148-1A1B-A43B-6B0D13B5FBD2}"/>
              </a:ext>
            </a:extLst>
          </p:cNvPr>
          <p:cNvGrpSpPr>
            <a:grpSpLocks noChangeAspect="1"/>
          </p:cNvGrpSpPr>
          <p:nvPr/>
        </p:nvGrpSpPr>
        <p:grpSpPr>
          <a:xfrm>
            <a:off x="6438959" y="3692706"/>
            <a:ext cx="3200400" cy="2688562"/>
            <a:chOff x="9472187" y="1933603"/>
            <a:chExt cx="2197692" cy="1846217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4AD747BE-BFDD-86E7-57C0-59A36EC0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1069" y="3234327"/>
              <a:ext cx="548810" cy="52688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777E78-5A0C-D806-DB3F-49CD3F19547A}"/>
                </a:ext>
              </a:extLst>
            </p:cNvPr>
            <p:cNvCxnSpPr>
              <a:cxnSpLocks/>
              <a:stCxn id="19" idx="3"/>
              <a:endCxn id="17" idx="1"/>
            </p:cNvCxnSpPr>
            <p:nvPr/>
          </p:nvCxnSpPr>
          <p:spPr>
            <a:xfrm flipV="1">
              <a:off x="10020997" y="3497769"/>
              <a:ext cx="1100072" cy="764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Kidneys with solid fill">
              <a:extLst>
                <a:ext uri="{FF2B5EF4-FFF2-40B4-BE49-F238E27FC236}">
                  <a16:creationId xmlns:a16="http://schemas.microsoft.com/office/drawing/2014/main" id="{CB70F83E-5A55-25EF-92DD-2D82FCA4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72187" y="3231009"/>
              <a:ext cx="548810" cy="548811"/>
            </a:xfrm>
            <a:prstGeom prst="rect">
              <a:avLst/>
            </a:prstGeom>
          </p:spPr>
        </p:pic>
        <p:pic>
          <p:nvPicPr>
            <p:cNvPr id="20" name="Graphic 19" descr="Question Mark with solid fill">
              <a:extLst>
                <a:ext uri="{FF2B5EF4-FFF2-40B4-BE49-F238E27FC236}">
                  <a16:creationId xmlns:a16="http://schemas.microsoft.com/office/drawing/2014/main" id="{C668115F-649A-1CD1-8318-AEC4F6CB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50131" y="3105276"/>
              <a:ext cx="343006" cy="343007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F14875-6DE6-2CC4-E7B7-35FB5050C729}"/>
                </a:ext>
              </a:extLst>
            </p:cNvPr>
            <p:cNvCxnSpPr>
              <a:cxnSpLocks/>
              <a:stCxn id="25" idx="1"/>
              <a:endCxn id="19" idx="0"/>
            </p:cNvCxnSpPr>
            <p:nvPr/>
          </p:nvCxnSpPr>
          <p:spPr>
            <a:xfrm flipH="1">
              <a:off x="9746592" y="2207923"/>
              <a:ext cx="535077" cy="1023086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391E95-996B-2052-8DBD-A9E3B76D4890}"/>
                </a:ext>
              </a:extLst>
            </p:cNvPr>
            <p:cNvCxnSpPr>
              <a:cxnSpLocks/>
              <a:stCxn id="25" idx="3"/>
              <a:endCxn id="17" idx="0"/>
            </p:cNvCxnSpPr>
            <p:nvPr/>
          </p:nvCxnSpPr>
          <p:spPr>
            <a:xfrm>
              <a:off x="10830309" y="2207923"/>
              <a:ext cx="565165" cy="1026404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 descr="Alterations &amp; Tailoring with solid fill">
              <a:extLst>
                <a:ext uri="{FF2B5EF4-FFF2-40B4-BE49-F238E27FC236}">
                  <a16:creationId xmlns:a16="http://schemas.microsoft.com/office/drawing/2014/main" id="{F7131EF3-D5E1-DF34-D308-3F035BD9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81949" y="2409144"/>
              <a:ext cx="365760" cy="365760"/>
            </a:xfrm>
            <a:prstGeom prst="rect">
              <a:avLst/>
            </a:prstGeom>
          </p:spPr>
        </p:pic>
        <p:pic>
          <p:nvPicPr>
            <p:cNvPr id="24" name="Graphic 23" descr="Close outline">
              <a:extLst>
                <a:ext uri="{FF2B5EF4-FFF2-40B4-BE49-F238E27FC236}">
                  <a16:creationId xmlns:a16="http://schemas.microsoft.com/office/drawing/2014/main" id="{96251646-6519-DF48-59EB-C9F23DDD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42546" y="2458990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Smoking with solid fill">
              <a:extLst>
                <a:ext uri="{FF2B5EF4-FFF2-40B4-BE49-F238E27FC236}">
                  <a16:creationId xmlns:a16="http://schemas.microsoft.com/office/drawing/2014/main" id="{B283FD47-D2CD-811B-4E92-0305CF01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81669" y="1933603"/>
              <a:ext cx="548640" cy="548640"/>
            </a:xfrm>
            <a:prstGeom prst="rect">
              <a:avLst/>
            </a:prstGeom>
          </p:spPr>
        </p:pic>
      </p:grp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5B87D1FB-933A-29A6-B538-EB4CCA2738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028443" y="5508533"/>
          <a:ext cx="1005840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5" imgW="1523810" imgH="1523810" progId="MSPhotoEd.3">
                  <p:embed/>
                </p:oleObj>
              </mc:Choice>
              <mc:Fallback>
                <p:oleObj name="Photo Editor Photo" r:id="rId15" imgW="1523810" imgH="1523810" progId="MSPhotoEd.3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5B87D1FB-933A-29A6-B538-EB4CCA2738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8443" y="5508533"/>
                        <a:ext cx="1005840" cy="1005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0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A3B-A187-8731-5FA1-245B46E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w Cen MT" panose="020B0602020104020603" pitchFamily="34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162E-0282-9E3F-6293-A40D9D41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 rtl="0"/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tudy tasks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easures of disease occurrence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Measures of association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Study designs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Validity and precision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Random and systematic errors in research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Causality and causal effects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Variables and </a:t>
            </a:r>
            <a:r>
              <a:rPr lang="en-US" dirty="0">
                <a:solidFill>
                  <a:schemeClr val="dk1"/>
                </a:solidFill>
              </a:rPr>
              <a:t>their description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Measures of central tendency and dispersion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Types of distributions and the theoretical distribution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Inferential statistics (p-values and confidence intervals)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</a:p>
          <a:p>
            <a:pPr lvl="0" rtl="0"/>
            <a:r>
              <a:rPr lang="en-US" dirty="0">
                <a:solidFill>
                  <a:schemeClr val="dk1"/>
                </a:solidFill>
              </a:rPr>
              <a:t>Evaluation of primary studies</a:t>
            </a:r>
          </a:p>
          <a:p>
            <a:pPr lvl="0" rtl="0"/>
            <a:r>
              <a:rPr lang="en-US" sz="28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Scientific writing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D1FB871-1C27-ED97-5E8E-E23EA7C3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National surveillance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collected on routinely basis to monitor diseases</a:t>
            </a:r>
          </a:p>
          <a:p>
            <a:r>
              <a:rPr lang="en-US" dirty="0"/>
              <a:t>Often cross-sectional designs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BFBD68-85BA-A784-DF58-9CCEFE9B6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51" y="3353695"/>
            <a:ext cx="5852160" cy="4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F7E86-8C3F-F22B-B5AC-34B49D7F9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1" t="29974" r="38769" b="42016"/>
          <a:stretch/>
        </p:blipFill>
        <p:spPr>
          <a:xfrm>
            <a:off x="1202842" y="413353"/>
            <a:ext cx="8412480" cy="3323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36523C-5F00-E7DD-C1E8-B4C31C491642}"/>
              </a:ext>
            </a:extLst>
          </p:cNvPr>
          <p:cNvGrpSpPr>
            <a:grpSpLocks noChangeAspect="1"/>
          </p:cNvGrpSpPr>
          <p:nvPr/>
        </p:nvGrpSpPr>
        <p:grpSpPr>
          <a:xfrm>
            <a:off x="3719210" y="4115889"/>
            <a:ext cx="4206240" cy="1980588"/>
            <a:chOff x="6648892" y="49466"/>
            <a:chExt cx="3900231" cy="1836499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5BD8EE4C-429A-A48C-7037-540B3DDF7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200" y="1155700"/>
              <a:ext cx="731520" cy="702292"/>
            </a:xfrm>
            <a:prstGeom prst="rect">
              <a:avLst/>
            </a:prstGeom>
          </p:spPr>
        </p:pic>
        <p:pic>
          <p:nvPicPr>
            <p:cNvPr id="9" name="Picture 8" descr="A picture containing text, knife&#10;&#10;Description automatically generated">
              <a:extLst>
                <a:ext uri="{FF2B5EF4-FFF2-40B4-BE49-F238E27FC236}">
                  <a16:creationId xmlns:a16="http://schemas.microsoft.com/office/drawing/2014/main" id="{19EED0A5-C300-CA88-BE5B-1459F7A1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938" y="49466"/>
              <a:ext cx="1371600" cy="685800"/>
            </a:xfrm>
            <a:prstGeom prst="rect">
              <a:avLst/>
            </a:prstGeom>
          </p:spPr>
        </p:pic>
        <p:pic>
          <p:nvPicPr>
            <p:cNvPr id="10" name="Picture 9" descr="A picture containing text, knife, tool&#10;&#10;Description automatically generated">
              <a:extLst>
                <a:ext uri="{FF2B5EF4-FFF2-40B4-BE49-F238E27FC236}">
                  <a16:creationId xmlns:a16="http://schemas.microsoft.com/office/drawing/2014/main" id="{73EB8DF0-206E-56C1-E83B-3C42652C0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2022" y="49466"/>
              <a:ext cx="1371600" cy="6858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E4932A-11B7-81F1-775B-6F01C6F573C7}"/>
                </a:ext>
              </a:extLst>
            </p:cNvPr>
            <p:cNvCxnSpPr>
              <a:cxnSpLocks/>
            </p:cNvCxnSpPr>
            <p:nvPr/>
          </p:nvCxnSpPr>
          <p:spPr>
            <a:xfrm>
              <a:off x="7678479" y="1529833"/>
              <a:ext cx="1188720" cy="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31AD0F8-11E3-DA18-FC86-04E42BA9940A}"/>
                </a:ext>
              </a:extLst>
            </p:cNvPr>
            <p:cNvCxnSpPr>
              <a:cxnSpLocks/>
            </p:cNvCxnSpPr>
            <p:nvPr/>
          </p:nvCxnSpPr>
          <p:spPr>
            <a:xfrm>
              <a:off x="8144538" y="392366"/>
              <a:ext cx="409798" cy="0"/>
            </a:xfrm>
            <a:prstGeom prst="straightConnector1">
              <a:avLst/>
            </a:prstGeom>
            <a:ln w="38100">
              <a:solidFill>
                <a:srgbClr val="FFDF9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Heart organ with solid fill">
              <a:extLst>
                <a:ext uri="{FF2B5EF4-FFF2-40B4-BE49-F238E27FC236}">
                  <a16:creationId xmlns:a16="http://schemas.microsoft.com/office/drawing/2014/main" id="{9AB852DE-43E6-07B2-847E-74329739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17603" y="1091320"/>
              <a:ext cx="731520" cy="731520"/>
            </a:xfrm>
            <a:prstGeom prst="rect">
              <a:avLst/>
            </a:prstGeom>
          </p:spPr>
        </p:pic>
        <p:pic>
          <p:nvPicPr>
            <p:cNvPr id="14" name="Graphic 13" descr="Kidneys with solid fill">
              <a:extLst>
                <a:ext uri="{FF2B5EF4-FFF2-40B4-BE49-F238E27FC236}">
                  <a16:creationId xmlns:a16="http://schemas.microsoft.com/office/drawing/2014/main" id="{DD77AD83-B887-4392-B7CE-58F3A36A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67199" y="1154445"/>
              <a:ext cx="731520" cy="73152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5C9F87-E597-40AE-BBA2-03DDB5A511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1827" y="1218238"/>
              <a:ext cx="254304" cy="516041"/>
            </a:xfrm>
            <a:prstGeom prst="line">
              <a:avLst/>
            </a:prstGeom>
            <a:ln w="76200">
              <a:solidFill>
                <a:srgbClr val="FFD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Question Mark with solid fill">
              <a:extLst>
                <a:ext uri="{FF2B5EF4-FFF2-40B4-BE49-F238E27FC236}">
                  <a16:creationId xmlns:a16="http://schemas.microsoft.com/office/drawing/2014/main" id="{1D06366F-1844-C62D-2D82-5D4F80BB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0949" y="1072633"/>
              <a:ext cx="457200" cy="4572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36C9F81-2D81-242A-E3B5-AFA89A121718}"/>
                </a:ext>
              </a:extLst>
            </p:cNvPr>
            <p:cNvSpPr/>
            <p:nvPr/>
          </p:nvSpPr>
          <p:spPr>
            <a:xfrm>
              <a:off x="6648892" y="49466"/>
              <a:ext cx="3402418" cy="644558"/>
            </a:xfrm>
            <a:prstGeom prst="roundRect">
              <a:avLst/>
            </a:prstGeom>
            <a:noFill/>
            <a:ln w="12700">
              <a:solidFill>
                <a:srgbClr val="254B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F5F079-3553-EE8F-F78B-6FFCF3487424}"/>
                </a:ext>
              </a:extLst>
            </p:cNvPr>
            <p:cNvCxnSpPr>
              <a:cxnSpLocks/>
            </p:cNvCxnSpPr>
            <p:nvPr/>
          </p:nvCxnSpPr>
          <p:spPr>
            <a:xfrm>
              <a:off x="8259549" y="698785"/>
              <a:ext cx="0" cy="289526"/>
            </a:xfrm>
            <a:prstGeom prst="straightConnector1">
              <a:avLst/>
            </a:prstGeom>
            <a:ln w="38100">
              <a:solidFill>
                <a:srgbClr val="254B5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552E63B-FD99-B159-DA5B-C3E9BB6FF72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16" y="6303151"/>
            <a:ext cx="5852160" cy="4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18C6C-3A8F-EF93-574C-964176FF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2" t="18811" r="38667" b="60723"/>
          <a:stretch/>
        </p:blipFill>
        <p:spPr>
          <a:xfrm>
            <a:off x="691245" y="740142"/>
            <a:ext cx="9784080" cy="28179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4436EB-8000-B923-1879-EEDB3278CF21}"/>
              </a:ext>
            </a:extLst>
          </p:cNvPr>
          <p:cNvGrpSpPr>
            <a:grpSpLocks noChangeAspect="1"/>
          </p:cNvGrpSpPr>
          <p:nvPr/>
        </p:nvGrpSpPr>
        <p:grpSpPr>
          <a:xfrm>
            <a:off x="2554650" y="4133580"/>
            <a:ext cx="6583680" cy="1677811"/>
            <a:chOff x="6624760" y="5618630"/>
            <a:chExt cx="4875554" cy="12425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ED5E6E-EE8C-0C0E-F817-AE23A9BF78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4760" y="6171761"/>
              <a:ext cx="1463040" cy="624616"/>
              <a:chOff x="7779247" y="6024857"/>
              <a:chExt cx="2070577" cy="883993"/>
            </a:xfrm>
          </p:grpSpPr>
          <p:pic>
            <p:nvPicPr>
              <p:cNvPr id="16" name="Picture 15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7B4560C7-0C3F-6AA0-2644-A303FEB32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33" t="18559" r="82659" b="56162"/>
              <a:stretch/>
            </p:blipFill>
            <p:spPr>
              <a:xfrm>
                <a:off x="7779247" y="6193546"/>
                <a:ext cx="378372" cy="612548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791E0A11-33A0-2F57-A601-A017E93538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1" t="9003" r="59382" b="56234"/>
              <a:stretch/>
            </p:blipFill>
            <p:spPr>
              <a:xfrm>
                <a:off x="8637902" y="6024857"/>
                <a:ext cx="264425" cy="842367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D605B5C4-D949-1460-C031-1BF3B87BE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98" t="13854" r="69657" b="55302"/>
              <a:stretch/>
            </p:blipFill>
            <p:spPr>
              <a:xfrm>
                <a:off x="9276128" y="6064238"/>
                <a:ext cx="249330" cy="747394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37EDA222-DAF5-077F-7224-E5BA3B1F58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27" t="54626" r="53757" b="13492"/>
              <a:stretch/>
            </p:blipFill>
            <p:spPr>
              <a:xfrm>
                <a:off x="8977363" y="6047843"/>
                <a:ext cx="223729" cy="772569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F6F11164-01F2-E269-A72A-8EB6A86E97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66" t="57078" r="83124" b="16841"/>
              <a:stretch/>
            </p:blipFill>
            <p:spPr>
              <a:xfrm>
                <a:off x="8218340" y="6187215"/>
                <a:ext cx="344526" cy="631996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192CD377-C809-C321-A5E4-03ECA942E9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62" t="56809" r="36393" b="9431"/>
              <a:stretch/>
            </p:blipFill>
            <p:spPr>
              <a:xfrm>
                <a:off x="9600494" y="6090789"/>
                <a:ext cx="249330" cy="818061"/>
              </a:xfrm>
              <a:prstGeom prst="rect">
                <a:avLst/>
              </a:prstGeom>
            </p:spPr>
          </p:pic>
        </p:grp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9FBFC53-6724-F723-FDC5-3CB779BB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5914" y="5943941"/>
              <a:ext cx="914400" cy="877867"/>
            </a:xfrm>
            <a:prstGeom prst="rect">
              <a:avLst/>
            </a:prstGeom>
          </p:spPr>
        </p:pic>
        <p:pic>
          <p:nvPicPr>
            <p:cNvPr id="9" name="Graphic 8" descr="Bullseye with solid fill">
              <a:extLst>
                <a:ext uri="{FF2B5EF4-FFF2-40B4-BE49-F238E27FC236}">
                  <a16:creationId xmlns:a16="http://schemas.microsoft.com/office/drawing/2014/main" id="{B3BF3E64-C852-144C-6C9C-452FBC6E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03155" y="5946734"/>
              <a:ext cx="914400" cy="9144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2522EE-CCDD-D31B-87F6-182DE43B7A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11644" y="5618630"/>
              <a:ext cx="1188720" cy="533158"/>
              <a:chOff x="6398462" y="5638574"/>
              <a:chExt cx="1432630" cy="642555"/>
            </a:xfrm>
          </p:grpSpPr>
          <p:pic>
            <p:nvPicPr>
              <p:cNvPr id="13" name="Graphic 12" descr="Doctor male with solid fill">
                <a:extLst>
                  <a:ext uri="{FF2B5EF4-FFF2-40B4-BE49-F238E27FC236}">
                    <a16:creationId xmlns:a16="http://schemas.microsoft.com/office/drawing/2014/main" id="{2EA3D460-3CE1-4CC5-B033-7EAE39546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98462" y="5732489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14" name="Graphic 13" descr="Doctor female with solid fill">
                <a:extLst>
                  <a:ext uri="{FF2B5EF4-FFF2-40B4-BE49-F238E27FC236}">
                    <a16:creationId xmlns:a16="http://schemas.microsoft.com/office/drawing/2014/main" id="{90C63CB6-C8B0-6605-3952-6C789E0C5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98140" y="5730014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15" name="Graphic 14" descr="Dental Tools outline">
                <a:extLst>
                  <a:ext uri="{FF2B5EF4-FFF2-40B4-BE49-F238E27FC236}">
                    <a16:creationId xmlns:a16="http://schemas.microsoft.com/office/drawing/2014/main" id="{FAF019B2-D3C8-2F27-0957-79CF6C529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191012" y="5638574"/>
                <a:ext cx="640080" cy="640080"/>
              </a:xfrm>
              <a:prstGeom prst="rect">
                <a:avLst/>
              </a:prstGeom>
            </p:spPr>
          </p:pic>
        </p:grpSp>
        <p:pic>
          <p:nvPicPr>
            <p:cNvPr id="11" name="Graphic 10" descr="Question Mark with solid fill">
              <a:extLst>
                <a:ext uri="{FF2B5EF4-FFF2-40B4-BE49-F238E27FC236}">
                  <a16:creationId xmlns:a16="http://schemas.microsoft.com/office/drawing/2014/main" id="{A407019E-E53A-0760-9ECC-6019A4D9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22119" y="6223903"/>
              <a:ext cx="548640" cy="54864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846D45-8D6E-849D-AEA3-FD45C1CD45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8886" y="6484464"/>
              <a:ext cx="1384067" cy="7310"/>
            </a:xfrm>
            <a:prstGeom prst="straightConnector1">
              <a:avLst/>
            </a:prstGeom>
            <a:ln w="38100">
              <a:solidFill>
                <a:srgbClr val="EEB66B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6D9DD02-D927-C70C-C8C1-BFD4C310E16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6241087"/>
            <a:ext cx="5852160" cy="4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2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Health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 health records</a:t>
            </a:r>
          </a:p>
          <a:p>
            <a:r>
              <a:rPr lang="en-US" dirty="0"/>
              <a:t>This is becoming mainstream source of data for studies</a:t>
            </a:r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B945B-F370-BF54-CF7D-C72AF3D6F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38" r="25583" b="22406"/>
          <a:stretch/>
        </p:blipFill>
        <p:spPr>
          <a:xfrm>
            <a:off x="130055" y="3238148"/>
            <a:ext cx="5760720" cy="3223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44E52-6005-C688-299F-BC1F45DC8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66" t="22556" r="28324" b="42958"/>
          <a:stretch/>
        </p:blipFill>
        <p:spPr>
          <a:xfrm>
            <a:off x="5953455" y="3238148"/>
            <a:ext cx="6217920" cy="32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3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1F750-E500-23B4-4E91-072F61A5D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99" t="22957" r="28658" b="36441"/>
          <a:stretch/>
        </p:blipFill>
        <p:spPr>
          <a:xfrm>
            <a:off x="7196259" y="1889025"/>
            <a:ext cx="4510125" cy="2784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A313C-BF5B-59DE-F626-AAB049BCD8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8" t="48220" r="44431" b="31429"/>
          <a:stretch/>
        </p:blipFill>
        <p:spPr>
          <a:xfrm>
            <a:off x="95679" y="306199"/>
            <a:ext cx="6766560" cy="1942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9A5F09-E1D6-26ED-0E06-547421171A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0" t="14436" r="27655" b="68220"/>
          <a:stretch/>
        </p:blipFill>
        <p:spPr>
          <a:xfrm>
            <a:off x="504180" y="4794598"/>
            <a:ext cx="6766560" cy="17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6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C091-7669-BE61-C1E8-12C9ADE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BEC3-0645-8D22-7F4C-475FD67A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2636BF5-F33C-02C9-34B5-CCFDAD83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BBBB2-E9AD-FFF7-BF18-BA693FDFF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93" t="31679" r="33737" b="46667"/>
          <a:stretch/>
        </p:blipFill>
        <p:spPr>
          <a:xfrm>
            <a:off x="975360" y="1825625"/>
            <a:ext cx="10241280" cy="35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6380-1821-A44F-8F77-EE623293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You can do studies with simulations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F7983D7A-F021-731D-8177-CCF591079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6E3E1-135E-6CCA-F157-C4155F9BD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1" t="54610" r="30567" b="31887"/>
          <a:stretch/>
        </p:blipFill>
        <p:spPr>
          <a:xfrm>
            <a:off x="609600" y="1554205"/>
            <a:ext cx="11338560" cy="21945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6A2F67-EFCD-0F97-D94B-6C53E9ED54DC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4268637"/>
            <a:ext cx="10607040" cy="2374661"/>
            <a:chOff x="153983" y="5059310"/>
            <a:chExt cx="5883224" cy="1317123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F90C4761-4900-6456-E3BC-CEF05FF37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257" y="5849550"/>
              <a:ext cx="548810" cy="52688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5365E1-BB23-4929-ABA2-B597A6ACBE4A}"/>
                </a:ext>
              </a:extLst>
            </p:cNvPr>
            <p:cNvGrpSpPr/>
            <p:nvPr/>
          </p:nvGrpSpPr>
          <p:grpSpPr>
            <a:xfrm>
              <a:off x="153983" y="5205919"/>
              <a:ext cx="2552605" cy="514510"/>
              <a:chOff x="859734" y="5444173"/>
              <a:chExt cx="2552605" cy="514510"/>
            </a:xfrm>
          </p:grpSpPr>
          <p:pic>
            <p:nvPicPr>
              <p:cNvPr id="23" name="Picture 22" descr="A picture containing text, knife&#10;&#10;Description automatically generated">
                <a:extLst>
                  <a:ext uri="{FF2B5EF4-FFF2-40B4-BE49-F238E27FC236}">
                    <a16:creationId xmlns:a16="http://schemas.microsoft.com/office/drawing/2014/main" id="{27A56F57-D4C4-3549-E626-687DC2FF9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797" y="5444173"/>
                <a:ext cx="1029019" cy="514510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text, knife, tool&#10;&#10;Description automatically generated">
                <a:extLst>
                  <a:ext uri="{FF2B5EF4-FFF2-40B4-BE49-F238E27FC236}">
                    <a16:creationId xmlns:a16="http://schemas.microsoft.com/office/drawing/2014/main" id="{DE49B1F5-5698-66FD-48EF-457354A54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7534" y="5444173"/>
                <a:ext cx="1029019" cy="514510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6D36524-66FB-E8F5-92CC-CFEFA9C0E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1816" y="5701428"/>
                <a:ext cx="307444" cy="0"/>
              </a:xfrm>
              <a:prstGeom prst="straightConnector1">
                <a:avLst/>
              </a:prstGeom>
              <a:ln w="38100">
                <a:solidFill>
                  <a:srgbClr val="FFDF9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ED54CF8-C493-4E0D-B5ED-8020B799D729}"/>
                  </a:ext>
                </a:extLst>
              </p:cNvPr>
              <p:cNvSpPr/>
              <p:nvPr/>
            </p:nvSpPr>
            <p:spPr>
              <a:xfrm>
                <a:off x="859734" y="5444173"/>
                <a:ext cx="2552605" cy="483569"/>
              </a:xfrm>
              <a:prstGeom prst="roundRect">
                <a:avLst/>
              </a:prstGeom>
              <a:noFill/>
              <a:ln w="12700">
                <a:solidFill>
                  <a:srgbClr val="254B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c 8" descr="Smoking with solid fill">
              <a:extLst>
                <a:ext uri="{FF2B5EF4-FFF2-40B4-BE49-F238E27FC236}">
                  <a16:creationId xmlns:a16="http://schemas.microsoft.com/office/drawing/2014/main" id="{506DA056-44FD-C337-C3E7-49C31DB0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1654" y="5783110"/>
              <a:ext cx="548640" cy="54864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37BB704-CCB5-1F0D-114F-E88F180D2E17}"/>
                </a:ext>
              </a:extLst>
            </p:cNvPr>
            <p:cNvGrpSpPr/>
            <p:nvPr/>
          </p:nvGrpSpPr>
          <p:grpSpPr>
            <a:xfrm>
              <a:off x="797557" y="5844562"/>
              <a:ext cx="941598" cy="369332"/>
              <a:chOff x="1582383" y="6221320"/>
              <a:chExt cx="941598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44398F5-E5CA-08CF-AC3A-2EAF23C795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164" y="6554795"/>
                <a:ext cx="891817" cy="0"/>
              </a:xfrm>
              <a:prstGeom prst="straightConnector1">
                <a:avLst/>
              </a:prstGeom>
              <a:ln w="38100">
                <a:solidFill>
                  <a:srgbClr val="EEB66B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45B9594-C07C-791E-BE73-832BD73EA3E1}"/>
                  </a:ext>
                </a:extLst>
              </p:cNvPr>
              <p:cNvGrpSpPr/>
              <p:nvPr/>
            </p:nvGrpSpPr>
            <p:grpSpPr>
              <a:xfrm>
                <a:off x="1582383" y="6221320"/>
                <a:ext cx="935224" cy="369332"/>
                <a:chOff x="4685855" y="6241743"/>
                <a:chExt cx="935224" cy="36933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3AADE3-D973-A836-7C4E-4A6028B3FC50}"/>
                    </a:ext>
                  </a:extLst>
                </p:cNvPr>
                <p:cNvSpPr txBox="1"/>
                <p:nvPr/>
              </p:nvSpPr>
              <p:spPr>
                <a:xfrm>
                  <a:off x="4685855" y="6241743"/>
                  <a:ext cx="462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w Cen MT" panose="020B0602020104020603" pitchFamily="34" charset="0"/>
                    </a:rPr>
                    <a:t>RD</a:t>
                  </a:r>
                </a:p>
              </p:txBody>
            </p:sp>
            <p:sp>
              <p:nvSpPr>
                <p:cNvPr id="21" name="Not Equal 20">
                  <a:extLst>
                    <a:ext uri="{FF2B5EF4-FFF2-40B4-BE49-F238E27FC236}">
                      <a16:creationId xmlns:a16="http://schemas.microsoft.com/office/drawing/2014/main" id="{DA33FB5B-4B9E-2BBC-E2F3-30D7A8E0B3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7184" y="6339238"/>
                  <a:ext cx="365760" cy="178003"/>
                </a:xfrm>
                <a:prstGeom prst="mathNotEqual">
                  <a:avLst/>
                </a:prstGeom>
                <a:solidFill>
                  <a:srgbClr val="D76D6F"/>
                </a:solidFill>
                <a:ln>
                  <a:solidFill>
                    <a:srgbClr val="D76D6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1E1C619-4B3A-5771-70A7-C8764309376B}"/>
                    </a:ext>
                  </a:extLst>
                </p:cNvPr>
                <p:cNvSpPr txBox="1"/>
                <p:nvPr/>
              </p:nvSpPr>
              <p:spPr>
                <a:xfrm>
                  <a:off x="5260201" y="6241743"/>
                  <a:ext cx="3608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CEC097-6E35-753E-95B2-BF364C24E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685" t="38036" r="10845" b="19793"/>
            <a:stretch/>
          </p:blipFill>
          <p:spPr>
            <a:xfrm>
              <a:off x="3202567" y="5059310"/>
              <a:ext cx="2834640" cy="114714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FCA342-D214-EF89-0100-44DE05D37C49}"/>
                </a:ext>
              </a:extLst>
            </p:cNvPr>
            <p:cNvGrpSpPr/>
            <p:nvPr/>
          </p:nvGrpSpPr>
          <p:grpSpPr>
            <a:xfrm>
              <a:off x="2601795" y="5698189"/>
              <a:ext cx="600772" cy="107783"/>
              <a:chOff x="2567730" y="6622588"/>
              <a:chExt cx="600772" cy="10778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4239A6C-8938-2572-7E1A-73E3482A8171}"/>
                  </a:ext>
                </a:extLst>
              </p:cNvPr>
              <p:cNvSpPr/>
              <p:nvPr/>
            </p:nvSpPr>
            <p:spPr>
              <a:xfrm>
                <a:off x="2567730" y="6626861"/>
                <a:ext cx="538717" cy="103510"/>
              </a:xfrm>
              <a:custGeom>
                <a:avLst/>
                <a:gdLst>
                  <a:gd name="connsiteX0" fmla="*/ 0 w 538717"/>
                  <a:gd name="connsiteY0" fmla="*/ 0 h 103510"/>
                  <a:gd name="connsiteX1" fmla="*/ 347330 w 538717"/>
                  <a:gd name="connsiteY1" fmla="*/ 99237 h 103510"/>
                  <a:gd name="connsiteX2" fmla="*/ 538717 w 538717"/>
                  <a:gd name="connsiteY2" fmla="*/ 63795 h 10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8717" h="103510">
                    <a:moveTo>
                      <a:pt x="0" y="0"/>
                    </a:moveTo>
                    <a:cubicBezTo>
                      <a:pt x="128772" y="44302"/>
                      <a:pt x="257544" y="88605"/>
                      <a:pt x="347330" y="99237"/>
                    </a:cubicBezTo>
                    <a:cubicBezTo>
                      <a:pt x="437116" y="109869"/>
                      <a:pt x="447750" y="101600"/>
                      <a:pt x="538717" y="63795"/>
                    </a:cubicBezTo>
                  </a:path>
                </a:pathLst>
              </a:custGeom>
              <a:noFill/>
              <a:ln w="38100">
                <a:solidFill>
                  <a:srgbClr val="254B5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32CB753-F7A6-1161-4654-D01423EE76CA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>
              <a:xfrm flipV="1">
                <a:off x="3106447" y="6622588"/>
                <a:ext cx="62055" cy="68068"/>
              </a:xfrm>
              <a:prstGeom prst="straightConnector1">
                <a:avLst/>
              </a:prstGeom>
              <a:ln w="38100">
                <a:solidFill>
                  <a:srgbClr val="254B5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498322-47C1-C898-B048-C94F0C6E25A3}"/>
                </a:ext>
              </a:extLst>
            </p:cNvPr>
            <p:cNvGrpSpPr/>
            <p:nvPr/>
          </p:nvGrpSpPr>
          <p:grpSpPr>
            <a:xfrm>
              <a:off x="2493272" y="5707140"/>
              <a:ext cx="678267" cy="635887"/>
              <a:chOff x="2601556" y="6131181"/>
              <a:chExt cx="678267" cy="635887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3712F2-F5D2-FD2B-B734-5EA154C23B7B}"/>
                  </a:ext>
                </a:extLst>
              </p:cNvPr>
              <p:cNvSpPr/>
              <p:nvPr/>
            </p:nvSpPr>
            <p:spPr>
              <a:xfrm>
                <a:off x="2601556" y="6131181"/>
                <a:ext cx="623777" cy="635887"/>
              </a:xfrm>
              <a:custGeom>
                <a:avLst/>
                <a:gdLst>
                  <a:gd name="connsiteX0" fmla="*/ 0 w 623777"/>
                  <a:gd name="connsiteY0" fmla="*/ 0 h 635887"/>
                  <a:gd name="connsiteX1" fmla="*/ 283535 w 623777"/>
                  <a:gd name="connsiteY1" fmla="*/ 609600 h 635887"/>
                  <a:gd name="connsiteX2" fmla="*/ 623777 w 623777"/>
                  <a:gd name="connsiteY2" fmla="*/ 467832 h 63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3777" h="635887">
                    <a:moveTo>
                      <a:pt x="0" y="0"/>
                    </a:moveTo>
                    <a:cubicBezTo>
                      <a:pt x="89786" y="265814"/>
                      <a:pt x="179572" y="531628"/>
                      <a:pt x="283535" y="609600"/>
                    </a:cubicBezTo>
                    <a:cubicBezTo>
                      <a:pt x="387498" y="687572"/>
                      <a:pt x="505637" y="577702"/>
                      <a:pt x="623777" y="467832"/>
                    </a:cubicBezTo>
                  </a:path>
                </a:pathLst>
              </a:custGeom>
              <a:noFill/>
              <a:ln w="38100">
                <a:solidFill>
                  <a:srgbClr val="254B5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93CFB49-E108-E79F-B105-98E71E2D3588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V="1">
                <a:off x="3225333" y="6531666"/>
                <a:ext cx="54490" cy="67347"/>
              </a:xfrm>
              <a:prstGeom prst="straightConnector1">
                <a:avLst/>
              </a:prstGeom>
              <a:ln w="38100">
                <a:solidFill>
                  <a:srgbClr val="254B5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69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329F-E84E-F09C-118F-B27269BD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My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6CAF-185B-ED99-2254-A89A2164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forced to get into KAIMRC Research Summer School after my 3</a:t>
            </a:r>
            <a:r>
              <a:rPr lang="en-US" baseline="30000" dirty="0"/>
              <a:t>rd</a:t>
            </a:r>
            <a:r>
              <a:rPr lang="en-US" dirty="0"/>
              <a:t> year at King Saud University (D1 equivalent)</a:t>
            </a:r>
          </a:p>
          <a:p>
            <a:pPr lvl="1"/>
            <a:r>
              <a:rPr lang="en-US" dirty="0"/>
              <a:t>“It is hard when you have to and its easy when you want to”</a:t>
            </a:r>
          </a:p>
          <a:p>
            <a:pPr lvl="1"/>
            <a:r>
              <a:rPr lang="en-US" dirty="0"/>
              <a:t>“Where there is a will, there is a way”</a:t>
            </a:r>
          </a:p>
          <a:p>
            <a:r>
              <a:rPr lang="en-US" dirty="0"/>
              <a:t>No training in my curriculum except for a small part of a course in my last year as undergraduate</a:t>
            </a:r>
          </a:p>
          <a:p>
            <a:r>
              <a:rPr lang="en-US" dirty="0"/>
              <a:t>Multiple research failures before my postgrad</a:t>
            </a:r>
          </a:p>
          <a:p>
            <a:r>
              <a:rPr lang="en-US" dirty="0"/>
              <a:t>Online sources were not as easily available as now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D2B6969D-9C1E-7613-CB34-6A07537C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0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2F1E6-5421-71E5-DBF9-0DB042FDE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0" t="8422" r="10211" b="5323"/>
          <a:stretch/>
        </p:blipFill>
        <p:spPr>
          <a:xfrm>
            <a:off x="1386840" y="144285"/>
            <a:ext cx="9418320" cy="6713715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EA04220D-8044-EC47-DF0E-1B2623CB8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CACD-7D6C-2345-025B-B5325C03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28D9-B581-8CB9-9AF8-E803F3DCD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DB27D-E0BF-B294-DB87-5E7D0CCD2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4" t="29574" r="7538" b="5324"/>
          <a:stretch/>
        </p:blipFill>
        <p:spPr>
          <a:xfrm>
            <a:off x="343760" y="165745"/>
            <a:ext cx="8321040" cy="4211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EB9B2-80E3-8BC2-6E94-F793D9D9E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" t="9123" r="64147" b="8672"/>
          <a:stretch/>
        </p:blipFill>
        <p:spPr>
          <a:xfrm>
            <a:off x="8808720" y="144387"/>
            <a:ext cx="3383280" cy="634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09C40-ECB4-22E0-05A1-9DBF450FC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7" t="25864" r="20222" b="35138"/>
          <a:stretch/>
        </p:blipFill>
        <p:spPr>
          <a:xfrm>
            <a:off x="343760" y="4512390"/>
            <a:ext cx="5760720" cy="2042366"/>
          </a:xfrm>
          <a:prstGeom prst="rect">
            <a:avLst/>
          </a:prstGeom>
        </p:spPr>
      </p:pic>
      <p:pic>
        <p:nvPicPr>
          <p:cNvPr id="10" name="Picture 9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40F74A77-9F82-78FA-58F8-D07A8D85E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8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3-5 paragraphs</a:t>
            </a:r>
          </a:p>
          <a:p>
            <a:r>
              <a:rPr lang="en-US" dirty="0"/>
              <a:t>Funnel shape</a:t>
            </a:r>
          </a:p>
          <a:p>
            <a:r>
              <a:rPr lang="en-US" dirty="0"/>
              <a:t>Logical sequence of sentences withing a paragraph</a:t>
            </a:r>
          </a:p>
          <a:p>
            <a:r>
              <a:rPr lang="en-US" dirty="0"/>
              <a:t>Smooth transition between paragraphs (start of a paragraph should be related to end of previous paragraph)</a:t>
            </a:r>
          </a:p>
          <a:p>
            <a:r>
              <a:rPr lang="en-US" dirty="0"/>
              <a:t>Should explain</a:t>
            </a:r>
          </a:p>
          <a:p>
            <a:pPr lvl="1"/>
            <a:r>
              <a:rPr lang="en-US" dirty="0"/>
              <a:t>General background</a:t>
            </a:r>
          </a:p>
          <a:p>
            <a:pPr lvl="1"/>
            <a:r>
              <a:rPr lang="en-US" dirty="0"/>
              <a:t>Specifics</a:t>
            </a:r>
          </a:p>
          <a:p>
            <a:pPr lvl="1"/>
            <a:r>
              <a:rPr lang="en-US" dirty="0"/>
              <a:t>Previous studies</a:t>
            </a:r>
          </a:p>
          <a:p>
            <a:pPr lvl="1"/>
            <a:r>
              <a:rPr lang="en-US" dirty="0"/>
              <a:t>Gaps/limitations of previous studies</a:t>
            </a:r>
          </a:p>
          <a:p>
            <a:pPr lvl="1"/>
            <a:r>
              <a:rPr lang="en-US" dirty="0"/>
              <a:t>Theoretical aspects (causal mechanism for why the exposure may affect the outcome)</a:t>
            </a:r>
          </a:p>
          <a:p>
            <a:pPr lvl="1"/>
            <a:r>
              <a:rPr lang="en-US" dirty="0"/>
              <a:t>Research question/hypothesis/aims/objectives</a:t>
            </a:r>
          </a:p>
          <a:p>
            <a:r>
              <a:rPr lang="en-US" dirty="0"/>
              <a:t>Use connecting words like moreover, furthermore, additionally, however, etc.</a:t>
            </a:r>
          </a:p>
          <a:p>
            <a:r>
              <a:rPr lang="en-US" dirty="0"/>
              <a:t>May be limited by number of words based on journal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5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4DE2-F1E7-890B-3086-A881FDFF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Moral of the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1FEA6-3302-0CC3-48E0-A5056EF8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still do it, if you want!</a:t>
            </a:r>
          </a:p>
          <a:p>
            <a:r>
              <a:rPr lang="en-US" dirty="0"/>
              <a:t>If I could do it, so could you (you are as smart as I am, if not smarter)</a:t>
            </a:r>
          </a:p>
          <a:p>
            <a:r>
              <a:rPr lang="en-US" dirty="0"/>
              <a:t>Validity of a study does not depend on</a:t>
            </a:r>
          </a:p>
          <a:p>
            <a:pPr lvl="1"/>
            <a:r>
              <a:rPr lang="en-US" dirty="0"/>
              <a:t>Winning a prize at a conference</a:t>
            </a:r>
          </a:p>
          <a:p>
            <a:pPr lvl="1"/>
            <a:r>
              <a:rPr lang="en-US" dirty="0"/>
              <a:t>Publication</a:t>
            </a:r>
          </a:p>
          <a:p>
            <a:pPr lvl="1"/>
            <a:r>
              <a:rPr lang="en-US" dirty="0"/>
              <a:t>Which journal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F885E10-A30C-9214-571B-8A0F66231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8439-09C1-E841-1023-1FC5B580D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>
                <a:latin typeface="Tw Cen MT" panose="020B0602020104020603" pitchFamily="34" charset="0"/>
              </a:rPr>
              <a:t>Final remarks on current status of medical research</a:t>
            </a:r>
            <a:endParaRPr lang="en-US" sz="6600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8A855E93-0B30-B1CE-892D-B9189730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44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B49093-0F8B-81A7-11E9-D90548107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5" t="27970" r="32467" b="46065"/>
          <a:stretch/>
        </p:blipFill>
        <p:spPr>
          <a:xfrm>
            <a:off x="929640" y="1568295"/>
            <a:ext cx="10332720" cy="3498261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1286EBF2-81DE-1D70-397F-9EB937ADA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37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47C84-9E70-2E96-2BDE-30B9C9777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0" t="20251" r="38816" b="50000"/>
          <a:stretch/>
        </p:blipFill>
        <p:spPr>
          <a:xfrm>
            <a:off x="1295400" y="1600271"/>
            <a:ext cx="9601200" cy="3657458"/>
          </a:xfrm>
          <a:prstGeom prst="rect">
            <a:avLst/>
          </a:prstGeom>
        </p:spPr>
      </p:pic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50270D2-319F-9832-6F3F-37A071263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66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C796D9-41BA-C323-1760-1CC4CB008E20}"/>
              </a:ext>
            </a:extLst>
          </p:cNvPr>
          <p:cNvSpPr txBox="1"/>
          <p:nvPr/>
        </p:nvSpPr>
        <p:spPr>
          <a:xfrm>
            <a:off x="1309932" y="4324462"/>
            <a:ext cx="90889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333333"/>
                </a:solidFill>
                <a:effectLst/>
                <a:latin typeface="Tw Cen MT" panose="020B0602020104020603" pitchFamily="34" charset="0"/>
              </a:rPr>
              <a:t>“We need less research, better research, and research done for the right reasons”</a:t>
            </a:r>
            <a:endParaRPr lang="en-US" sz="4000" b="1" dirty="0">
              <a:latin typeface="Tw Cen MT" panose="020B06020201040206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59421-0369-12B0-8B52-87CF08813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58" t="47819" r="46703" b="38447"/>
          <a:stretch/>
        </p:blipFill>
        <p:spPr>
          <a:xfrm>
            <a:off x="680642" y="681037"/>
            <a:ext cx="7223760" cy="1565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8B9A5-4813-835A-1167-7B46E8CA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30" y="2525729"/>
            <a:ext cx="1258888" cy="82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D7B71-8A1E-7709-1018-7F39B4E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20" y="469407"/>
            <a:ext cx="3474720" cy="195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CD7D38E1-4CCD-C139-F424-9F93AEB2E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383" y="2608829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r>
              <a:rPr lang="en-GB" altLang="en-US" sz="1200" b="1" dirty="0">
                <a:latin typeface="Arial" panose="020B0604020202020204" pitchFamily="34" charset="0"/>
              </a:rPr>
              <a:t>Robert Matthews et al. BMJ 2018;361:bmj.k2588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B7CE6BE5-C204-2CD4-811E-1099E000F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939" y="2864416"/>
            <a:ext cx="3066212" cy="10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r>
              <a:rPr lang="en-GB" altLang="en-US" sz="1000" dirty="0">
                <a:latin typeface="Arial" panose="020B0604020202020204" pitchFamily="34" charset="0"/>
              </a:rPr>
              <a:t>©2018 by British Medical Journal Publishing Group</a:t>
            </a:r>
          </a:p>
        </p:txBody>
      </p:sp>
      <p:pic>
        <p:nvPicPr>
          <p:cNvPr id="12" name="Picture 11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C9401A6-F7CB-011C-B6A2-30B37A158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6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C794-2B6A-4A81-B110-DFB1D04F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b="1" dirty="0"/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CF73-C1F9-4071-887D-C837D6AD28AE}"/>
              </a:ext>
            </a:extLst>
          </p:cNvPr>
          <p:cNvSpPr txBox="1"/>
          <p:nvPr/>
        </p:nvSpPr>
        <p:spPr>
          <a:xfrm>
            <a:off x="4572320" y="4252864"/>
            <a:ext cx="30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shihaybt@ksau-hs.edu.sa</a:t>
            </a:r>
          </a:p>
        </p:txBody>
      </p:sp>
      <p:pic>
        <p:nvPicPr>
          <p:cNvPr id="6" name="Picture 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C75DC765-4647-4863-A4CD-666700E5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4A13-6D4B-4BB6-8382-B138DF0E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543C-DF7C-4415-A702-BB0A0B363BAE}"/>
              </a:ext>
            </a:extLst>
          </p:cNvPr>
          <p:cNvSpPr txBox="1"/>
          <p:nvPr/>
        </p:nvSpPr>
        <p:spPr>
          <a:xfrm>
            <a:off x="2055679" y="2152731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969"/>
                </a:solidFill>
                <a:latin typeface="Tw Cen MT" panose="020B0602020104020603" pitchFamily="34" charset="0"/>
              </a:rPr>
              <a:t>Paragraph 1: Background of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D7428-F5ED-4490-84D4-D59F8689D7D2}"/>
              </a:ext>
            </a:extLst>
          </p:cNvPr>
          <p:cNvSpPr txBox="1"/>
          <p:nvPr/>
        </p:nvSpPr>
        <p:spPr>
          <a:xfrm>
            <a:off x="2055680" y="2935705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2CBBE"/>
                </a:solidFill>
                <a:latin typeface="Tw Cen MT" panose="020B0602020104020603" pitchFamily="34" charset="0"/>
              </a:rPr>
              <a:t>Paragraph 2: Specifics of problem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F6965-677C-4B09-8232-3B299336858C}"/>
              </a:ext>
            </a:extLst>
          </p:cNvPr>
          <p:cNvSpPr txBox="1"/>
          <p:nvPr/>
        </p:nvSpPr>
        <p:spPr>
          <a:xfrm>
            <a:off x="2055679" y="381798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EC630"/>
                </a:solidFill>
                <a:latin typeface="Tw Cen MT" panose="020B0602020104020603" pitchFamily="34" charset="0"/>
              </a:rPr>
              <a:t>Paragraph 3: More specifics of problem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BC0AB-F2FC-4E14-B420-4A3440DFDF65}"/>
              </a:ext>
            </a:extLst>
          </p:cNvPr>
          <p:cNvSpPr txBox="1"/>
          <p:nvPr/>
        </p:nvSpPr>
        <p:spPr>
          <a:xfrm>
            <a:off x="2055679" y="458539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D7373"/>
                </a:solidFill>
                <a:latin typeface="Tw Cen MT" panose="020B0602020104020603" pitchFamily="34" charset="0"/>
              </a:rPr>
              <a:t>Paragraph 4: Identify the gap in the literature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3F4F0-A971-4028-9737-D15D18165ED8}"/>
              </a:ext>
            </a:extLst>
          </p:cNvPr>
          <p:cNvSpPr txBox="1"/>
          <p:nvPr/>
        </p:nvSpPr>
        <p:spPr>
          <a:xfrm>
            <a:off x="2055679" y="5352800"/>
            <a:ext cx="63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w Cen MT" panose="020B0602020104020603" pitchFamily="34" charset="0"/>
              </a:rPr>
              <a:t>Paragraph 5: Your aim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282E-D90E-4BF0-8725-C73A8DACC74C}"/>
              </a:ext>
            </a:extLst>
          </p:cNvPr>
          <p:cNvGrpSpPr/>
          <p:nvPr/>
        </p:nvGrpSpPr>
        <p:grpSpPr>
          <a:xfrm>
            <a:off x="7483642" y="2021453"/>
            <a:ext cx="4510122" cy="3964874"/>
            <a:chOff x="7366763" y="1780320"/>
            <a:chExt cx="4510122" cy="39648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E2BC07-74A1-489B-B39A-CE08C696C421}"/>
                </a:ext>
              </a:extLst>
            </p:cNvPr>
            <p:cNvSpPr/>
            <p:nvPr/>
          </p:nvSpPr>
          <p:spPr>
            <a:xfrm>
              <a:off x="7366763" y="1780320"/>
              <a:ext cx="4510122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FF5969"/>
            </a:solidFill>
            <a:ln>
              <a:solidFill>
                <a:srgbClr val="FF59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A74755-DC8F-4E83-916C-47DCFFB23B12}"/>
                </a:ext>
              </a:extLst>
            </p:cNvPr>
            <p:cNvSpPr/>
            <p:nvPr/>
          </p:nvSpPr>
          <p:spPr>
            <a:xfrm>
              <a:off x="7782710" y="2582104"/>
              <a:ext cx="3671353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52CBBE"/>
            </a:solidFill>
            <a:ln>
              <a:solidFill>
                <a:srgbClr val="52CB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6A6FF9-C440-428F-A816-F882E155F488}"/>
                </a:ext>
              </a:extLst>
            </p:cNvPr>
            <p:cNvSpPr/>
            <p:nvPr/>
          </p:nvSpPr>
          <p:spPr>
            <a:xfrm>
              <a:off x="8119597" y="3381906"/>
              <a:ext cx="2997582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FEC630"/>
            </a:solidFill>
            <a:ln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C211050-5C7F-4B7C-86D5-5319309DAAD2}"/>
                </a:ext>
              </a:extLst>
            </p:cNvPr>
            <p:cNvSpPr/>
            <p:nvPr/>
          </p:nvSpPr>
          <p:spPr>
            <a:xfrm>
              <a:off x="8387727" y="4163649"/>
              <a:ext cx="2468195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5D7373"/>
            </a:solidFill>
            <a:ln>
              <a:solidFill>
                <a:srgbClr val="5D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73CA53-3DD5-488D-A2A4-73C91958280B}"/>
                </a:ext>
              </a:extLst>
            </p:cNvPr>
            <p:cNvSpPr/>
            <p:nvPr/>
          </p:nvSpPr>
          <p:spPr>
            <a:xfrm>
              <a:off x="8614612" y="4942882"/>
              <a:ext cx="2014430" cy="802312"/>
            </a:xfrm>
            <a:custGeom>
              <a:avLst/>
              <a:gdLst>
                <a:gd name="connsiteX0" fmla="*/ 0 w 4510122"/>
                <a:gd name="connsiteY0" fmla="*/ 0 h 802312"/>
                <a:gd name="connsiteX1" fmla="*/ 4510122 w 4510122"/>
                <a:gd name="connsiteY1" fmla="*/ 0 h 802312"/>
                <a:gd name="connsiteX2" fmla="*/ 4510122 w 4510122"/>
                <a:gd name="connsiteY2" fmla="*/ 2 h 802312"/>
                <a:gd name="connsiteX3" fmla="*/ 4087718 w 4510122"/>
                <a:gd name="connsiteY3" fmla="*/ 802312 h 802312"/>
                <a:gd name="connsiteX4" fmla="*/ 422405 w 4510122"/>
                <a:gd name="connsiteY4" fmla="*/ 802312 h 80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122" h="802312">
                  <a:moveTo>
                    <a:pt x="0" y="0"/>
                  </a:moveTo>
                  <a:lnTo>
                    <a:pt x="4510122" y="0"/>
                  </a:lnTo>
                  <a:lnTo>
                    <a:pt x="4510122" y="2"/>
                  </a:lnTo>
                  <a:lnTo>
                    <a:pt x="4087718" y="802312"/>
                  </a:lnTo>
                  <a:lnTo>
                    <a:pt x="422405" y="802312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8B57741-0D62-4AB7-8821-C8BFDB98E18A}"/>
              </a:ext>
            </a:extLst>
          </p:cNvPr>
          <p:cNvSpPr txBox="1"/>
          <p:nvPr/>
        </p:nvSpPr>
        <p:spPr>
          <a:xfrm>
            <a:off x="8963237" y="1461915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Broad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E663C6-9C51-4D44-AF56-36E6D8B2F4C1}"/>
              </a:ext>
            </a:extLst>
          </p:cNvPr>
          <p:cNvSpPr txBox="1"/>
          <p:nvPr/>
        </p:nvSpPr>
        <p:spPr>
          <a:xfrm>
            <a:off x="8963237" y="603121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Specific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AF086-B160-42CD-BD3F-5F80887CF148}"/>
              </a:ext>
            </a:extLst>
          </p:cNvPr>
          <p:cNvSpPr txBox="1"/>
          <p:nvPr/>
        </p:nvSpPr>
        <p:spPr>
          <a:xfrm>
            <a:off x="378133" y="2198897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BC7A18-FD57-4281-9739-09475FEF3A15}"/>
              </a:ext>
            </a:extLst>
          </p:cNvPr>
          <p:cNvSpPr txBox="1"/>
          <p:nvPr/>
        </p:nvSpPr>
        <p:spPr>
          <a:xfrm>
            <a:off x="378133" y="3028038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3F8E1-78B0-4F98-ABD8-37F5AC1E2050}"/>
              </a:ext>
            </a:extLst>
          </p:cNvPr>
          <p:cNvSpPr txBox="1"/>
          <p:nvPr/>
        </p:nvSpPr>
        <p:spPr>
          <a:xfrm>
            <a:off x="378133" y="3839529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5E4011-649D-452F-90CF-06384BFFDCA7}"/>
              </a:ext>
            </a:extLst>
          </p:cNvPr>
          <p:cNvSpPr txBox="1"/>
          <p:nvPr/>
        </p:nvSpPr>
        <p:spPr>
          <a:xfrm>
            <a:off x="378133" y="4599442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FF55E-A00B-47F0-AD24-76C0949A20C0}"/>
              </a:ext>
            </a:extLst>
          </p:cNvPr>
          <p:cNvSpPr txBox="1"/>
          <p:nvPr/>
        </p:nvSpPr>
        <p:spPr>
          <a:xfrm>
            <a:off x="378133" y="5398966"/>
            <a:ext cx="16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F4E686-E207-4209-A774-E7C959C22487}"/>
              </a:ext>
            </a:extLst>
          </p:cNvPr>
          <p:cNvSpPr txBox="1"/>
          <p:nvPr/>
        </p:nvSpPr>
        <p:spPr>
          <a:xfrm>
            <a:off x="8963237" y="2201533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D771B8-D129-48EB-8451-05098B7A125B}"/>
              </a:ext>
            </a:extLst>
          </p:cNvPr>
          <p:cNvSpPr txBox="1"/>
          <p:nvPr/>
        </p:nvSpPr>
        <p:spPr>
          <a:xfrm>
            <a:off x="8963237" y="302037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C2432-92F7-4A99-A186-6697D26835C4}"/>
              </a:ext>
            </a:extLst>
          </p:cNvPr>
          <p:cNvSpPr txBox="1"/>
          <p:nvPr/>
        </p:nvSpPr>
        <p:spPr>
          <a:xfrm>
            <a:off x="8963237" y="3707704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Known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36F749-D301-468B-B5E8-AD84EE18C08C}"/>
              </a:ext>
            </a:extLst>
          </p:cNvPr>
          <p:cNvSpPr txBox="1"/>
          <p:nvPr/>
        </p:nvSpPr>
        <p:spPr>
          <a:xfrm>
            <a:off x="8963237" y="4573850"/>
            <a:ext cx="154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Unknown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132AD5-63B0-49A8-81DC-5E0D51A3A662}"/>
              </a:ext>
            </a:extLst>
          </p:cNvPr>
          <p:cNvSpPr txBox="1"/>
          <p:nvPr/>
        </p:nvSpPr>
        <p:spPr>
          <a:xfrm>
            <a:off x="8655857" y="5168133"/>
            <a:ext cx="215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Research question</a:t>
            </a:r>
          </a:p>
        </p:txBody>
      </p:sp>
      <p:pic>
        <p:nvPicPr>
          <p:cNvPr id="26" name="Picture 25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32D631EC-7982-4DF5-BBAE-BB10F2186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2997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Should be very specific and detailed</a:t>
            </a:r>
          </a:p>
          <a:p>
            <a:r>
              <a:rPr lang="en-US" dirty="0"/>
              <a:t>If too many words, use online appendices or cite previous studies if methods were mentioned in them</a:t>
            </a:r>
          </a:p>
          <a:p>
            <a:r>
              <a:rPr lang="en-US" dirty="0"/>
              <a:t>Should explain</a:t>
            </a:r>
          </a:p>
          <a:p>
            <a:pPr lvl="1"/>
            <a:r>
              <a:rPr lang="en-US" dirty="0"/>
              <a:t>Data source</a:t>
            </a:r>
          </a:p>
          <a:p>
            <a:pPr lvl="1"/>
            <a:r>
              <a:rPr lang="en-US" dirty="0"/>
              <a:t>Study design</a:t>
            </a:r>
          </a:p>
          <a:p>
            <a:pPr lvl="1"/>
            <a:r>
              <a:rPr lang="en-US" dirty="0"/>
              <a:t>Target population (inclusion and exclusion criteria)</a:t>
            </a:r>
          </a:p>
          <a:p>
            <a:pPr lvl="1"/>
            <a:r>
              <a:rPr lang="en-US" dirty="0"/>
              <a:t>Sample size calculation</a:t>
            </a:r>
          </a:p>
          <a:p>
            <a:pPr lvl="1"/>
            <a:r>
              <a:rPr lang="en-US" dirty="0"/>
              <a:t>Variables (exposure, outcome, and covariates)</a:t>
            </a:r>
          </a:p>
          <a:p>
            <a:pPr lvl="1"/>
            <a:r>
              <a:rPr lang="en-US" dirty="0"/>
              <a:t>Measurements (data collection)</a:t>
            </a:r>
          </a:p>
          <a:p>
            <a:pPr lvl="1"/>
            <a:r>
              <a:rPr lang="en-US" dirty="0"/>
              <a:t>Validity and reliability of measurements</a:t>
            </a:r>
          </a:p>
          <a:p>
            <a:pPr lvl="1"/>
            <a:r>
              <a:rPr lang="en-US" dirty="0"/>
              <a:t>Statistical analysis</a:t>
            </a:r>
          </a:p>
          <a:p>
            <a:pPr lvl="1"/>
            <a:r>
              <a:rPr lang="en-US" dirty="0"/>
              <a:t>Sensitivity analysis (to check how sensitive results are to your study assumptions)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with population characteristics</a:t>
            </a:r>
          </a:p>
          <a:p>
            <a:r>
              <a:rPr lang="en-US" dirty="0"/>
              <a:t>Avoid presenting same results in tables/figures and text</a:t>
            </a:r>
          </a:p>
          <a:p>
            <a:r>
              <a:rPr lang="en-US" dirty="0"/>
              <a:t>Avoid interpretation of findings here (should be in discussion)</a:t>
            </a:r>
          </a:p>
          <a:p>
            <a:r>
              <a:rPr lang="en-US" dirty="0"/>
              <a:t>Should have</a:t>
            </a:r>
          </a:p>
          <a:p>
            <a:pPr lvl="1"/>
            <a:r>
              <a:rPr lang="en-US" dirty="0"/>
              <a:t>Baseline characteristics</a:t>
            </a:r>
          </a:p>
          <a:p>
            <a:pPr lvl="1"/>
            <a:r>
              <a:rPr lang="en-US" dirty="0"/>
              <a:t>Crude and adjusted measures of associations</a:t>
            </a:r>
          </a:p>
          <a:p>
            <a:pPr lvl="1"/>
            <a:r>
              <a:rPr lang="en-US" dirty="0"/>
              <a:t>Sensitivity analyses</a:t>
            </a:r>
          </a:p>
          <a:p>
            <a:r>
              <a:rPr lang="en-US" dirty="0"/>
              <a:t>Based on the order of your methods</a:t>
            </a:r>
          </a:p>
          <a:p>
            <a:r>
              <a:rPr lang="en-US" dirty="0"/>
              <a:t>Avoid table 2 fallacy (interpreting measures of associations of confounding variables in a model as causal effects)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Writing the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Begin with summary of major findings</a:t>
            </a:r>
          </a:p>
          <a:p>
            <a:r>
              <a:rPr lang="en-US" dirty="0"/>
              <a:t>Discuss major findings and compare to previous studies</a:t>
            </a:r>
          </a:p>
          <a:p>
            <a:pPr lvl="1"/>
            <a:r>
              <a:rPr lang="en-US" dirty="0"/>
              <a:t>Explain why they were different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Avoid mentioning strengths</a:t>
            </a:r>
          </a:p>
          <a:p>
            <a:r>
              <a:rPr lang="en-US" dirty="0"/>
              <a:t>Avoid mentioning more research is needed</a:t>
            </a:r>
          </a:p>
          <a:p>
            <a:r>
              <a:rPr lang="en-US" dirty="0"/>
              <a:t>Avoid giving recommendations based on the findings of your paper (a single paper)</a:t>
            </a:r>
          </a:p>
          <a:p>
            <a:pPr lvl="1"/>
            <a:r>
              <a:rPr lang="en-US" dirty="0"/>
              <a:t>This need a body of literature (more than one study)</a:t>
            </a:r>
          </a:p>
          <a:p>
            <a:pPr lvl="1"/>
            <a:r>
              <a:rPr lang="en-US" dirty="0"/>
              <a:t>You can discuss the implications of your research though only if supported by causal methods</a:t>
            </a:r>
          </a:p>
          <a:p>
            <a:r>
              <a:rPr lang="en-US" dirty="0"/>
              <a:t>Conclusion (can be a separate component depending on journal)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3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B23-EAC2-CBF5-F21F-3B9055BA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Take 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AE5C-9C4A-BE99-047F-97BAC52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Know your audience before you write</a:t>
            </a:r>
          </a:p>
          <a:p>
            <a:r>
              <a:rPr lang="en-US" dirty="0"/>
              <a:t>Select the journal before you write</a:t>
            </a:r>
          </a:p>
          <a:p>
            <a:r>
              <a:rPr lang="en-US" dirty="0"/>
              <a:t>Know the guidelines of the journal</a:t>
            </a:r>
          </a:p>
          <a:p>
            <a:r>
              <a:rPr lang="en-US" dirty="0"/>
              <a:t>Start writing early</a:t>
            </a:r>
          </a:p>
          <a:p>
            <a:r>
              <a:rPr lang="en-US" dirty="0"/>
              <a:t>Be clear and concise</a:t>
            </a:r>
          </a:p>
          <a:p>
            <a:r>
              <a:rPr lang="en-US" dirty="0"/>
              <a:t>Use appropriate grammar</a:t>
            </a:r>
          </a:p>
          <a:p>
            <a:r>
              <a:rPr lang="en-US" dirty="0"/>
              <a:t>Do not plagiarize</a:t>
            </a:r>
          </a:p>
          <a:p>
            <a:r>
              <a:rPr lang="en-US" dirty="0"/>
              <a:t>Use Grammarly</a:t>
            </a:r>
          </a:p>
          <a:p>
            <a:r>
              <a:rPr lang="en-US" dirty="0"/>
              <a:t>Read The Elements of Style by William Strunk Jr</a:t>
            </a:r>
          </a:p>
          <a:p>
            <a:r>
              <a:rPr lang="en-US" dirty="0"/>
              <a:t>Be critical of your writing</a:t>
            </a:r>
          </a:p>
          <a:p>
            <a:r>
              <a:rPr lang="en-US" dirty="0"/>
              <a:t>Take feedback from others</a:t>
            </a:r>
          </a:p>
          <a:p>
            <a:r>
              <a:rPr lang="en-US" dirty="0"/>
              <a:t>Practice a lot</a:t>
            </a:r>
          </a:p>
          <a:p>
            <a:r>
              <a:rPr lang="en-US" dirty="0"/>
              <a:t>Read more papers to write better</a:t>
            </a:r>
          </a:p>
        </p:txBody>
      </p:sp>
      <p:pic>
        <p:nvPicPr>
          <p:cNvPr id="4" name="Picture 3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2B6F829C-B9F5-3E0F-5CA4-84AF75C2A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CEEA-FC88-4473-938D-7D94A53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LECTURE </a:t>
            </a:r>
            <a:r>
              <a:rPr lang="en-US" sz="4000" b="1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LEARNING OUTCOMES OF EACH OF THE DIDACTIC SESSIONS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BCF3-9263-43D3-96BA-CF39CC27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: Handout.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LECTURE LEARNING OUTCOMES: 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Recognize the different sources of secondary data.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ymbol" panose="05050102010706020507" pitchFamily="18" charset="2"/>
              <a:buChar char=""/>
              <a:tabLst>
                <a:tab pos="520065" algn="l"/>
                <a:tab pos="520700" algn="l"/>
              </a:tabLst>
            </a:pPr>
            <a:r>
              <a:rPr lang="en-US" sz="2400" dirty="0"/>
              <a:t>Recognize the potential of electronic health records for research.</a:t>
            </a:r>
          </a:p>
        </p:txBody>
      </p:sp>
      <p:pic>
        <p:nvPicPr>
          <p:cNvPr id="5" name="Picture 4" descr="A picture containing text, sign, room, gambling house&#10;&#10;Description automatically generated">
            <a:extLst>
              <a:ext uri="{FF2B5EF4-FFF2-40B4-BE49-F238E27FC236}">
                <a16:creationId xmlns:a16="http://schemas.microsoft.com/office/drawing/2014/main" id="{622D4A6D-5D31-499C-AB08-49222A282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55" y="2372"/>
            <a:ext cx="6706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1055</Words>
  <Application>Microsoft Office PowerPoint</Application>
  <PresentationFormat>Widescreen</PresentationFormat>
  <Paragraphs>190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Symbol</vt:lpstr>
      <vt:lpstr>Tw Cen MT</vt:lpstr>
      <vt:lpstr>Wingdings</vt:lpstr>
      <vt:lpstr>Office Theme</vt:lpstr>
      <vt:lpstr>Photo Editor Photo</vt:lpstr>
      <vt:lpstr>Research Using Secondary Data</vt:lpstr>
      <vt:lpstr>Recap</vt:lpstr>
      <vt:lpstr>Introduction</vt:lpstr>
      <vt:lpstr>Writing the introduction</vt:lpstr>
      <vt:lpstr>Writing the methods</vt:lpstr>
      <vt:lpstr>Writing the results</vt:lpstr>
      <vt:lpstr>Writing the discussion</vt:lpstr>
      <vt:lpstr>Take home message</vt:lpstr>
      <vt:lpstr>LECTURE  LEARNING OUTCOMES OF EACH OF THE DIDACTIC SESSIONS</vt:lpstr>
      <vt:lpstr>Data types</vt:lpstr>
      <vt:lpstr>Data sources of quantitative data</vt:lpstr>
      <vt:lpstr>Data collection methods</vt:lpstr>
      <vt:lpstr>Questionnaire administration</vt:lpstr>
      <vt:lpstr>Questionnaire</vt:lpstr>
      <vt:lpstr>Secondary data</vt:lpstr>
      <vt:lpstr>RCT</vt:lpstr>
      <vt:lpstr>Cohort</vt:lpstr>
      <vt:lpstr>PowerPoint Presentation</vt:lpstr>
      <vt:lpstr>PowerPoint Presentation</vt:lpstr>
      <vt:lpstr>National surveillance data</vt:lpstr>
      <vt:lpstr>PowerPoint Presentation</vt:lpstr>
      <vt:lpstr>PowerPoint Presentation</vt:lpstr>
      <vt:lpstr>Health records</vt:lpstr>
      <vt:lpstr>PowerPoint Presentation</vt:lpstr>
      <vt:lpstr>PowerPoint Presentation</vt:lpstr>
      <vt:lpstr>You can do studies with simulations</vt:lpstr>
      <vt:lpstr>My story</vt:lpstr>
      <vt:lpstr>PowerPoint Presentation</vt:lpstr>
      <vt:lpstr>PowerPoint Presentation</vt:lpstr>
      <vt:lpstr>Moral of the story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Research</dc:title>
  <dc:creator>Talal ALShihayb</dc:creator>
  <cp:lastModifiedBy>Dr. Talal Saleh Alshihayb</cp:lastModifiedBy>
  <cp:revision>1</cp:revision>
  <dcterms:created xsi:type="dcterms:W3CDTF">2022-10-27T12:32:27Z</dcterms:created>
  <dcterms:modified xsi:type="dcterms:W3CDTF">2023-02-04T19:39:09Z</dcterms:modified>
</cp:coreProperties>
</file>